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73" r:id="rId4"/>
    <p:sldMasterId id="2147483683" r:id="rId5"/>
    <p:sldMasterId id="2147483693" r:id="rId6"/>
  </p:sldMasterIdLst>
  <p:sldIdLst>
    <p:sldId id="256" r:id="rId7"/>
    <p:sldId id="257" r:id="rId8"/>
    <p:sldId id="260" r:id="rId9"/>
    <p:sldId id="261" r:id="rId10"/>
    <p:sldId id="258" r:id="rId1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p:cViewPr varScale="1">
        <p:scale>
          <a:sx n="64" d="100"/>
          <a:sy n="64" d="100"/>
        </p:scale>
        <p:origin x="72" y="4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5" name="Image 14" descr="Une image contenant alimentation&#10;&#10;Description générée automatiquement">
            <a:extLst>
              <a:ext uri="{FF2B5EF4-FFF2-40B4-BE49-F238E27FC236}">
                <a16:creationId xmlns:a16="http://schemas.microsoft.com/office/drawing/2014/main" id="{645F47F5-E793-A448-BC4A-317A8BBFA621}"/>
              </a:ext>
            </a:extLst>
          </p:cNvPr>
          <p:cNvPicPr>
            <a:picLocks noChangeAspect="1"/>
          </p:cNvPicPr>
          <p:nvPr userDrawn="1"/>
        </p:nvPicPr>
        <p:blipFill>
          <a:blip r:embed="rId2"/>
          <a:stretch>
            <a:fillRect/>
          </a:stretch>
        </p:blipFill>
        <p:spPr>
          <a:xfrm>
            <a:off x="-9332" y="0"/>
            <a:ext cx="9153331" cy="5143500"/>
          </a:xfrm>
          <a:prstGeom prst="rect">
            <a:avLst/>
          </a:prstGeom>
        </p:spPr>
      </p:pic>
      <p:pic>
        <p:nvPicPr>
          <p:cNvPr id="8" name="Image 7">
            <a:extLst>
              <a:ext uri="{FF2B5EF4-FFF2-40B4-BE49-F238E27FC236}">
                <a16:creationId xmlns:a16="http://schemas.microsoft.com/office/drawing/2014/main" id="{60FEC48C-4181-4E61-8AFF-9C41D6314C59}"/>
              </a:ext>
            </a:extLst>
          </p:cNvPr>
          <p:cNvPicPr>
            <a:picLocks noChangeAspect="1"/>
          </p:cNvPicPr>
          <p:nvPr userDrawn="1"/>
        </p:nvPicPr>
        <p:blipFill>
          <a:blip r:embed="rId3"/>
          <a:stretch>
            <a:fillRect/>
          </a:stretch>
        </p:blipFill>
        <p:spPr>
          <a:xfrm>
            <a:off x="7871097" y="150653"/>
            <a:ext cx="1272903" cy="1157143"/>
          </a:xfrm>
          <a:prstGeom prst="rect">
            <a:avLst/>
          </a:prstGeom>
        </p:spPr>
      </p:pic>
      <p:grpSp>
        <p:nvGrpSpPr>
          <p:cNvPr id="9" name="Groupe 8">
            <a:extLst>
              <a:ext uri="{FF2B5EF4-FFF2-40B4-BE49-F238E27FC236}">
                <a16:creationId xmlns:a16="http://schemas.microsoft.com/office/drawing/2014/main" id="{23E7BF46-C13E-44A0-BC94-FB8BBFA11354}"/>
              </a:ext>
            </a:extLst>
          </p:cNvPr>
          <p:cNvGrpSpPr/>
          <p:nvPr userDrawn="1"/>
        </p:nvGrpSpPr>
        <p:grpSpPr>
          <a:xfrm>
            <a:off x="404525" y="241961"/>
            <a:ext cx="3459402" cy="536375"/>
            <a:chOff x="404525" y="322615"/>
            <a:chExt cx="3459402" cy="715166"/>
          </a:xfrm>
        </p:grpSpPr>
        <p:pic>
          <p:nvPicPr>
            <p:cNvPr id="10" name="Image 9" descr="Une image contenant dessin&#10;&#10;Description générée automatiquement">
              <a:extLst>
                <a:ext uri="{FF2B5EF4-FFF2-40B4-BE49-F238E27FC236}">
                  <a16:creationId xmlns:a16="http://schemas.microsoft.com/office/drawing/2014/main" id="{B1173B65-A3FA-472B-B7A5-7940CB6868DA}"/>
                </a:ext>
              </a:extLst>
            </p:cNvPr>
            <p:cNvPicPr>
              <a:picLocks noChangeAspect="1"/>
            </p:cNvPicPr>
            <p:nvPr/>
          </p:nvPicPr>
          <p:blipFill rotWithShape="1">
            <a:blip r:embed="rId4"/>
            <a:srcRect l="41824" r="-1"/>
            <a:stretch/>
          </p:blipFill>
          <p:spPr>
            <a:xfrm>
              <a:off x="1856792" y="322615"/>
              <a:ext cx="2007135" cy="705835"/>
            </a:xfrm>
            <a:prstGeom prst="rect">
              <a:avLst/>
            </a:prstGeom>
          </p:spPr>
        </p:pic>
        <p:pic>
          <p:nvPicPr>
            <p:cNvPr id="11" name="Image 10" descr="Une image contenant dessin&#10;&#10;Description générée automatiquement">
              <a:extLst>
                <a:ext uri="{FF2B5EF4-FFF2-40B4-BE49-F238E27FC236}">
                  <a16:creationId xmlns:a16="http://schemas.microsoft.com/office/drawing/2014/main" id="{38683776-A083-41FB-BA03-8D8EB76C5A55}"/>
                </a:ext>
              </a:extLst>
            </p:cNvPr>
            <p:cNvPicPr>
              <a:picLocks noChangeAspect="1"/>
            </p:cNvPicPr>
            <p:nvPr/>
          </p:nvPicPr>
          <p:blipFill>
            <a:blip r:embed="rId5"/>
            <a:stretch>
              <a:fillRect/>
            </a:stretch>
          </p:blipFill>
          <p:spPr>
            <a:xfrm>
              <a:off x="404525" y="326527"/>
              <a:ext cx="1526744" cy="711254"/>
            </a:xfrm>
            <a:prstGeom prst="rect">
              <a:avLst/>
            </a:prstGeom>
          </p:spPr>
        </p:pic>
      </p:grpSp>
      <p:sp>
        <p:nvSpPr>
          <p:cNvPr id="14" name="Titre 13"/>
          <p:cNvSpPr>
            <a:spLocks noGrp="1"/>
          </p:cNvSpPr>
          <p:nvPr>
            <p:ph type="title"/>
          </p:nvPr>
        </p:nvSpPr>
        <p:spPr>
          <a:xfrm>
            <a:off x="539552" y="3507854"/>
            <a:ext cx="8229600" cy="857250"/>
          </a:xfrm>
          <a:prstGeom prst="rect">
            <a:avLst/>
          </a:prstGeom>
        </p:spPr>
        <p:txBody>
          <a:bodyPr>
            <a:normAutofit/>
          </a:bodyPr>
          <a:lstStyle>
            <a:lvl1pPr algn="ctr">
              <a:defRPr sz="4800" b="1">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268627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004048" y="915566"/>
            <a:ext cx="3960440" cy="1101725"/>
          </a:xfrm>
        </p:spPr>
        <p:txBody>
          <a:bodyPr/>
          <a:lstStyle/>
          <a:p>
            <a:r>
              <a:rPr lang="fr-FR"/>
              <a:t>Modifiez le style du titre</a:t>
            </a:r>
          </a:p>
        </p:txBody>
      </p:sp>
      <p:sp>
        <p:nvSpPr>
          <p:cNvPr id="3" name="Sous-titre 2"/>
          <p:cNvSpPr>
            <a:spLocks noGrp="1"/>
          </p:cNvSpPr>
          <p:nvPr>
            <p:ph type="subTitle" idx="1"/>
          </p:nvPr>
        </p:nvSpPr>
        <p:spPr>
          <a:xfrm>
            <a:off x="4860032" y="2499742"/>
            <a:ext cx="4104456"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795E739B-2B57-401F-82DA-158ED019E7FE}" type="datetimeFigureOut">
              <a:rPr lang="fr-FR" smtClean="0"/>
              <a:t>26/09/2020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7A214D-F02B-482D-A0EF-FFFE05B06CB2}" type="slidenum">
              <a:rPr lang="fr-FR" smtClean="0"/>
              <a:t>‹N°›</a:t>
            </a:fld>
            <a:endParaRPr lang="fr-FR"/>
          </a:p>
        </p:txBody>
      </p:sp>
    </p:spTree>
    <p:extLst>
      <p:ext uri="{BB962C8B-B14F-4D97-AF65-F5344CB8AC3E}">
        <p14:creationId xmlns:p14="http://schemas.microsoft.com/office/powerpoint/2010/main" val="213012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dirty="0"/>
              <a:t>Modifiez les styles du texte du masque</a:t>
            </a:r>
          </a:p>
        </p:txBody>
      </p:sp>
      <p:sp>
        <p:nvSpPr>
          <p:cNvPr id="4" name="Espace réservé de la date 3"/>
          <p:cNvSpPr>
            <a:spLocks noGrp="1"/>
          </p:cNvSpPr>
          <p:nvPr>
            <p:ph type="dt" sz="half" idx="10"/>
          </p:nvPr>
        </p:nvSpPr>
        <p:spPr/>
        <p:txBody>
          <a:bodyPr/>
          <a:lstStyle/>
          <a:p>
            <a:fld id="{795E739B-2B57-401F-82DA-158ED019E7FE}" type="datetimeFigureOut">
              <a:rPr lang="fr-FR" smtClean="0"/>
              <a:t>26/09/2020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7A214D-F02B-482D-A0EF-FFFE05B06CB2}" type="slidenum">
              <a:rPr lang="fr-FR" smtClean="0"/>
              <a:t>‹N°›</a:t>
            </a:fld>
            <a:endParaRPr lang="fr-FR"/>
          </a:p>
        </p:txBody>
      </p:sp>
    </p:spTree>
    <p:extLst>
      <p:ext uri="{BB962C8B-B14F-4D97-AF65-F5344CB8AC3E}">
        <p14:creationId xmlns:p14="http://schemas.microsoft.com/office/powerpoint/2010/main" val="2665028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467544" y="771550"/>
            <a:ext cx="6984776" cy="1101725"/>
          </a:xfrm>
        </p:spPr>
        <p:txBody>
          <a:bodyPr/>
          <a:lstStyle/>
          <a:p>
            <a:r>
              <a:rPr lang="fr-FR"/>
              <a:t>Modifiez le style du titre</a:t>
            </a:r>
          </a:p>
        </p:txBody>
      </p:sp>
      <p:sp>
        <p:nvSpPr>
          <p:cNvPr id="3" name="Sous-titre 2"/>
          <p:cNvSpPr>
            <a:spLocks noGrp="1"/>
          </p:cNvSpPr>
          <p:nvPr>
            <p:ph type="subTitle" idx="1"/>
          </p:nvPr>
        </p:nvSpPr>
        <p:spPr>
          <a:xfrm>
            <a:off x="467544" y="2355726"/>
            <a:ext cx="6984776"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7C868FC-78FE-47EE-9C09-1FBC4A175FD5}" type="datetimeFigureOut">
              <a:rPr lang="fr-FR" smtClean="0"/>
              <a:t>26/09/2020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01EE15-FE6E-4129-8682-79A308DB57AE}" type="slidenum">
              <a:rPr lang="fr-FR" smtClean="0"/>
              <a:t>‹N°›</a:t>
            </a:fld>
            <a:endParaRPr lang="fr-FR"/>
          </a:p>
        </p:txBody>
      </p:sp>
    </p:spTree>
    <p:extLst>
      <p:ext uri="{BB962C8B-B14F-4D97-AF65-F5344CB8AC3E}">
        <p14:creationId xmlns:p14="http://schemas.microsoft.com/office/powerpoint/2010/main" val="2550940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7C868FC-78FE-47EE-9C09-1FBC4A175FD5}" type="datetimeFigureOut">
              <a:rPr lang="fr-FR" smtClean="0"/>
              <a:t>26/09/2020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01EE15-FE6E-4129-8682-79A308DB57AE}" type="slidenum">
              <a:rPr lang="fr-FR" smtClean="0"/>
              <a:t>‹N°›</a:t>
            </a:fld>
            <a:endParaRPr lang="fr-FR"/>
          </a:p>
        </p:txBody>
      </p:sp>
    </p:spTree>
    <p:extLst>
      <p:ext uri="{BB962C8B-B14F-4D97-AF65-F5344CB8AC3E}">
        <p14:creationId xmlns:p14="http://schemas.microsoft.com/office/powerpoint/2010/main" val="1910878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5"/>
            <a:ext cx="6946031" cy="1022350"/>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179638"/>
            <a:ext cx="6946031"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7C868FC-78FE-47EE-9C09-1FBC4A175FD5}" type="datetimeFigureOut">
              <a:rPr lang="fr-FR" smtClean="0"/>
              <a:t>26/09/2020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D01EE15-FE6E-4129-8682-79A308DB57AE}" type="slidenum">
              <a:rPr lang="fr-FR" smtClean="0"/>
              <a:t>‹N°›</a:t>
            </a:fld>
            <a:endParaRPr lang="fr-FR"/>
          </a:p>
        </p:txBody>
      </p:sp>
    </p:spTree>
    <p:extLst>
      <p:ext uri="{BB962C8B-B14F-4D97-AF65-F5344CB8AC3E}">
        <p14:creationId xmlns:p14="http://schemas.microsoft.com/office/powerpoint/2010/main" val="3725983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7C868FC-78FE-47EE-9C09-1FBC4A175FD5}" type="datetimeFigureOut">
              <a:rPr lang="fr-FR" smtClean="0"/>
              <a:t>26/09/2020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D01EE15-FE6E-4129-8682-79A308DB57AE}" type="slidenum">
              <a:rPr lang="fr-FR" smtClean="0"/>
              <a:t>‹N°›</a:t>
            </a:fld>
            <a:endParaRPr lang="fr-FR"/>
          </a:p>
        </p:txBody>
      </p:sp>
    </p:spTree>
    <p:extLst>
      <p:ext uri="{BB962C8B-B14F-4D97-AF65-F5344CB8AC3E}">
        <p14:creationId xmlns:p14="http://schemas.microsoft.com/office/powerpoint/2010/main" val="423071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99592" y="3551585"/>
            <a:ext cx="5486400" cy="425450"/>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899592" y="41151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99592" y="3977035"/>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7C868FC-78FE-47EE-9C09-1FBC4A175FD5}" type="datetimeFigureOut">
              <a:rPr lang="fr-FR" smtClean="0"/>
              <a:t>26/09/2020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D01EE15-FE6E-4129-8682-79A308DB57AE}" type="slidenum">
              <a:rPr lang="fr-FR" smtClean="0"/>
              <a:t>‹N°›</a:t>
            </a:fld>
            <a:endParaRPr lang="fr-FR"/>
          </a:p>
        </p:txBody>
      </p:sp>
    </p:spTree>
    <p:extLst>
      <p:ext uri="{BB962C8B-B14F-4D97-AF65-F5344CB8AC3E}">
        <p14:creationId xmlns:p14="http://schemas.microsoft.com/office/powerpoint/2010/main" val="3768106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771550"/>
            <a:ext cx="7056784" cy="1101725"/>
          </a:xfrm>
        </p:spPr>
        <p:txBody>
          <a:bodyPr/>
          <a:lstStyle/>
          <a:p>
            <a:r>
              <a:rPr lang="fr-FR"/>
              <a:t>Modifiez le style du titre</a:t>
            </a:r>
          </a:p>
        </p:txBody>
      </p:sp>
      <p:sp>
        <p:nvSpPr>
          <p:cNvPr id="3" name="Sous-titre 2"/>
          <p:cNvSpPr>
            <a:spLocks noGrp="1"/>
          </p:cNvSpPr>
          <p:nvPr>
            <p:ph type="subTitle" idx="1"/>
          </p:nvPr>
        </p:nvSpPr>
        <p:spPr>
          <a:xfrm>
            <a:off x="1691680" y="2499742"/>
            <a:ext cx="7056784"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p>
            <a:fld id="{65C5A9FB-7E82-4C50-A1B2-FE6E53B778F2}" type="datetimeFigureOut">
              <a:rPr lang="fr-FR" smtClean="0"/>
              <a:t>26/09/2020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73AEE8-FFB6-47B9-964C-51A8A2E35D30}" type="slidenum">
              <a:rPr lang="fr-FR" smtClean="0"/>
              <a:t>‹N°›</a:t>
            </a:fld>
            <a:endParaRPr lang="fr-FR"/>
          </a:p>
        </p:txBody>
      </p:sp>
    </p:spTree>
    <p:extLst>
      <p:ext uri="{BB962C8B-B14F-4D97-AF65-F5344CB8AC3E}">
        <p14:creationId xmlns:p14="http://schemas.microsoft.com/office/powerpoint/2010/main" val="642219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5C5A9FB-7E82-4C50-A1B2-FE6E53B778F2}" type="datetimeFigureOut">
              <a:rPr lang="fr-FR" smtClean="0"/>
              <a:t>26/09/2020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73AEE8-FFB6-47B9-964C-51A8A2E35D30}" type="slidenum">
              <a:rPr lang="fr-FR" smtClean="0"/>
              <a:t>‹N°›</a:t>
            </a:fld>
            <a:endParaRPr lang="fr-FR"/>
          </a:p>
        </p:txBody>
      </p:sp>
    </p:spTree>
    <p:extLst>
      <p:ext uri="{BB962C8B-B14F-4D97-AF65-F5344CB8AC3E}">
        <p14:creationId xmlns:p14="http://schemas.microsoft.com/office/powerpoint/2010/main" val="509556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547663" y="3305175"/>
            <a:ext cx="6947049" cy="1022350"/>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1547664" y="2179638"/>
            <a:ext cx="6947048"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5C5A9FB-7E82-4C50-A1B2-FE6E53B778F2}" type="datetimeFigureOut">
              <a:rPr lang="fr-FR" smtClean="0"/>
              <a:t>26/09/2020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873AEE8-FFB6-47B9-964C-51A8A2E35D30}" type="slidenum">
              <a:rPr lang="fr-FR" smtClean="0"/>
              <a:t>‹N°›</a:t>
            </a:fld>
            <a:endParaRPr lang="fr-FR"/>
          </a:p>
        </p:txBody>
      </p:sp>
    </p:spTree>
    <p:extLst>
      <p:ext uri="{BB962C8B-B14F-4D97-AF65-F5344CB8AC3E}">
        <p14:creationId xmlns:p14="http://schemas.microsoft.com/office/powerpoint/2010/main" val="1288397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979712" y="205979"/>
            <a:ext cx="6192688" cy="857250"/>
          </a:xfrm>
          <a:prstGeom prst="rect">
            <a:avLst/>
          </a:prstGeom>
        </p:spPr>
        <p:txBody>
          <a:bodyPr/>
          <a:lstStyle/>
          <a:p>
            <a:r>
              <a:rPr lang="fr-FR"/>
              <a:t>Modifiez le style du titre</a:t>
            </a:r>
            <a:endParaRPr lang="fr-FR" dirty="0"/>
          </a:p>
        </p:txBody>
      </p:sp>
      <p:sp>
        <p:nvSpPr>
          <p:cNvPr id="3" name="Espace réservé du contenu 2"/>
          <p:cNvSpPr>
            <a:spLocks noGrp="1"/>
          </p:cNvSpPr>
          <p:nvPr>
            <p:ph idx="1"/>
          </p:nvPr>
        </p:nvSpPr>
        <p:spPr>
          <a:xfrm>
            <a:off x="457200" y="1200151"/>
            <a:ext cx="7715200" cy="3394472"/>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CF4ECF55-8DA2-444D-9C9F-A7139D7B44DE}" type="datetimeFigureOut">
              <a:rPr lang="fr-FR" smtClean="0"/>
              <a:t>26/09/2020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C84665B-3482-4880-8F07-06C24FDC86D1}" type="slidenum">
              <a:rPr lang="fr-FR" smtClean="0"/>
              <a:t>‹N°›</a:t>
            </a:fld>
            <a:endParaRPr lang="fr-FR"/>
          </a:p>
        </p:txBody>
      </p:sp>
    </p:spTree>
    <p:extLst>
      <p:ext uri="{BB962C8B-B14F-4D97-AF65-F5344CB8AC3E}">
        <p14:creationId xmlns:p14="http://schemas.microsoft.com/office/powerpoint/2010/main" val="298818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5C5A9FB-7E82-4C50-A1B2-FE6E53B778F2}" type="datetimeFigureOut">
              <a:rPr lang="fr-FR" smtClean="0"/>
              <a:t>26/09/2020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873AEE8-FFB6-47B9-964C-51A8A2E35D30}" type="slidenum">
              <a:rPr lang="fr-FR" smtClean="0"/>
              <a:t>‹N°›</a:t>
            </a:fld>
            <a:endParaRPr lang="fr-FR"/>
          </a:p>
        </p:txBody>
      </p:sp>
    </p:spTree>
    <p:extLst>
      <p:ext uri="{BB962C8B-B14F-4D97-AF65-F5344CB8AC3E}">
        <p14:creationId xmlns:p14="http://schemas.microsoft.com/office/powerpoint/2010/main" val="344563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C5A9FB-7E82-4C50-A1B2-FE6E53B778F2}" type="datetimeFigureOut">
              <a:rPr lang="fr-FR" smtClean="0"/>
              <a:t>26/09/2020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873AEE8-FFB6-47B9-964C-51A8A2E35D30}" type="slidenum">
              <a:rPr lang="fr-FR" smtClean="0"/>
              <a:t>‹N°›</a:t>
            </a:fld>
            <a:endParaRPr lang="fr-FR"/>
          </a:p>
        </p:txBody>
      </p:sp>
    </p:spTree>
    <p:extLst>
      <p:ext uri="{BB962C8B-B14F-4D97-AF65-F5344CB8AC3E}">
        <p14:creationId xmlns:p14="http://schemas.microsoft.com/office/powerpoint/2010/main" val="162125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627784" y="3623593"/>
            <a:ext cx="5486400" cy="425450"/>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627784" y="48351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627784" y="404904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5C5A9FB-7E82-4C50-A1B2-FE6E53B778F2}" type="datetimeFigureOut">
              <a:rPr lang="fr-FR" smtClean="0"/>
              <a:t>26/09/2020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873AEE8-FFB6-47B9-964C-51A8A2E35D30}" type="slidenum">
              <a:rPr lang="fr-FR" smtClean="0"/>
              <a:t>‹N°›</a:t>
            </a:fld>
            <a:endParaRPr lang="fr-FR"/>
          </a:p>
        </p:txBody>
      </p:sp>
    </p:spTree>
    <p:extLst>
      <p:ext uri="{BB962C8B-B14F-4D97-AF65-F5344CB8AC3E}">
        <p14:creationId xmlns:p14="http://schemas.microsoft.com/office/powerpoint/2010/main" val="2173848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979712" y="205979"/>
            <a:ext cx="6169520" cy="857250"/>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F4ECF55-8DA2-444D-9C9F-A7139D7B44DE}" type="datetimeFigureOut">
              <a:rPr lang="fr-FR" smtClean="0"/>
              <a:t>26/09/2020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C84665B-3482-4880-8F07-06C24FDC86D1}" type="slidenum">
              <a:rPr lang="fr-FR" smtClean="0"/>
              <a:t>‹N°›</a:t>
            </a:fld>
            <a:endParaRPr lang="fr-FR"/>
          </a:p>
        </p:txBody>
      </p:sp>
      <p:sp>
        <p:nvSpPr>
          <p:cNvPr id="9" name="Espace réservé du graphique 8"/>
          <p:cNvSpPr>
            <a:spLocks noGrp="1"/>
          </p:cNvSpPr>
          <p:nvPr>
            <p:ph type="chart" sz="quarter" idx="13"/>
          </p:nvPr>
        </p:nvSpPr>
        <p:spPr>
          <a:xfrm>
            <a:off x="395288" y="1419225"/>
            <a:ext cx="7777112" cy="3168650"/>
          </a:xfrm>
          <a:prstGeom prst="rect">
            <a:avLst/>
          </a:prstGeom>
        </p:spPr>
        <p:txBody>
          <a:bodyPr/>
          <a:lstStyle/>
          <a:p>
            <a:r>
              <a:rPr lang="fr-FR"/>
              <a:t>Cliquez sur l'icône pour ajouter un graphique</a:t>
            </a:r>
          </a:p>
        </p:txBody>
      </p:sp>
    </p:spTree>
    <p:extLst>
      <p:ext uri="{BB962C8B-B14F-4D97-AF65-F5344CB8AC3E}">
        <p14:creationId xmlns:p14="http://schemas.microsoft.com/office/powerpoint/2010/main" val="223064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F4ECF55-8DA2-444D-9C9F-A7139D7B44DE}" type="datetimeFigureOut">
              <a:rPr lang="fr-FR" smtClean="0"/>
              <a:t>26/09/2020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C84665B-3482-4880-8F07-06C24FDC86D1}" type="slidenum">
              <a:rPr lang="fr-FR" smtClean="0"/>
              <a:t>‹N°›</a:t>
            </a:fld>
            <a:endParaRPr lang="fr-FR"/>
          </a:p>
        </p:txBody>
      </p:sp>
    </p:spTree>
    <p:extLst>
      <p:ext uri="{BB962C8B-B14F-4D97-AF65-F5344CB8AC3E}">
        <p14:creationId xmlns:p14="http://schemas.microsoft.com/office/powerpoint/2010/main" val="279475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CF4ECF55-8DA2-444D-9C9F-A7139D7B44DE}" type="datetimeFigureOut">
              <a:rPr lang="fr-FR" smtClean="0"/>
              <a:t>26/09/2020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C84665B-3482-4880-8F07-06C24FDC86D1}" type="slidenum">
              <a:rPr lang="fr-FR" smtClean="0"/>
              <a:t>‹N°›</a:t>
            </a:fld>
            <a:endParaRPr lang="fr-FR"/>
          </a:p>
        </p:txBody>
      </p:sp>
    </p:spTree>
    <p:extLst>
      <p:ext uri="{BB962C8B-B14F-4D97-AF65-F5344CB8AC3E}">
        <p14:creationId xmlns:p14="http://schemas.microsoft.com/office/powerpoint/2010/main" val="349620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A938040-D9F2-4631-8AEF-BBC5DE1B6BEE}" type="datetimeFigureOut">
              <a:rPr lang="fr-FR" smtClean="0"/>
              <a:t>26/09/2020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4B561C1-9CBA-45B3-B318-0EC3DC6344B1}" type="slidenum">
              <a:rPr lang="fr-FR" smtClean="0"/>
              <a:t>‹N°›</a:t>
            </a:fld>
            <a:endParaRPr lang="fr-FR"/>
          </a:p>
        </p:txBody>
      </p:sp>
    </p:spTree>
    <p:extLst>
      <p:ext uri="{BB962C8B-B14F-4D97-AF65-F5344CB8AC3E}">
        <p14:creationId xmlns:p14="http://schemas.microsoft.com/office/powerpoint/2010/main" val="231432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A938040-D9F2-4631-8AEF-BBC5DE1B6BEE}" type="datetimeFigureOut">
              <a:rPr lang="fr-FR" smtClean="0"/>
              <a:t>26/09/2020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4B561C1-9CBA-45B3-B318-0EC3DC6344B1}" type="slidenum">
              <a:rPr lang="fr-FR" smtClean="0"/>
              <a:t>‹N°›</a:t>
            </a:fld>
            <a:endParaRPr lang="fr-FR"/>
          </a:p>
        </p:txBody>
      </p:sp>
      <p:sp>
        <p:nvSpPr>
          <p:cNvPr id="7" name="Espace réservé du graphique 6"/>
          <p:cNvSpPr>
            <a:spLocks noGrp="1"/>
          </p:cNvSpPr>
          <p:nvPr>
            <p:ph type="chart" sz="quarter" idx="13"/>
          </p:nvPr>
        </p:nvSpPr>
        <p:spPr>
          <a:xfrm>
            <a:off x="971550" y="1203325"/>
            <a:ext cx="7416800" cy="3240088"/>
          </a:xfrm>
        </p:spPr>
        <p:txBody>
          <a:bodyPr/>
          <a:lstStyle/>
          <a:p>
            <a:endParaRPr lang="fr-FR"/>
          </a:p>
        </p:txBody>
      </p:sp>
    </p:spTree>
    <p:extLst>
      <p:ext uri="{BB962C8B-B14F-4D97-AF65-F5344CB8AC3E}">
        <p14:creationId xmlns:p14="http://schemas.microsoft.com/office/powerpoint/2010/main" val="371926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938040-D9F2-4631-8AEF-BBC5DE1B6BEE}" type="datetimeFigureOut">
              <a:rPr lang="fr-FR" smtClean="0"/>
              <a:t>26/09/2020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4B561C1-9CBA-45B3-B318-0EC3DC6344B1}" type="slidenum">
              <a:rPr lang="fr-FR" smtClean="0"/>
              <a:t>‹N°›</a:t>
            </a:fld>
            <a:endParaRPr lang="fr-FR"/>
          </a:p>
        </p:txBody>
      </p:sp>
    </p:spTree>
    <p:extLst>
      <p:ext uri="{BB962C8B-B14F-4D97-AF65-F5344CB8AC3E}">
        <p14:creationId xmlns:p14="http://schemas.microsoft.com/office/powerpoint/2010/main" val="410228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450"/>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A938040-D9F2-4631-8AEF-BBC5DE1B6BEE}" type="datetimeFigureOut">
              <a:rPr lang="fr-FR" smtClean="0"/>
              <a:t>26/09/2020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4B561C1-9CBA-45B3-B318-0EC3DC6344B1}" type="slidenum">
              <a:rPr lang="fr-FR" smtClean="0"/>
              <a:t>‹N°›</a:t>
            </a:fld>
            <a:endParaRPr lang="fr-FR"/>
          </a:p>
        </p:txBody>
      </p:sp>
    </p:spTree>
    <p:extLst>
      <p:ext uri="{BB962C8B-B14F-4D97-AF65-F5344CB8AC3E}">
        <p14:creationId xmlns:p14="http://schemas.microsoft.com/office/powerpoint/2010/main" val="1428935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7.jp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8.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theme" Target="../theme/theme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Une image contenant table, jeu&#10;&#10;Description générée automatiquement">
            <a:extLst>
              <a:ext uri="{FF2B5EF4-FFF2-40B4-BE49-F238E27FC236}">
                <a16:creationId xmlns:a16="http://schemas.microsoft.com/office/drawing/2014/main" id="{F583DBE1-1F81-4BB5-B719-5E4B310E071B}"/>
              </a:ext>
            </a:extLst>
          </p:cNvPr>
          <p:cNvPicPr>
            <a:picLocks noChangeAspect="1"/>
          </p:cNvPicPr>
          <p:nvPr userDrawn="1"/>
        </p:nvPicPr>
        <p:blipFill>
          <a:blip r:embed="rId7"/>
          <a:stretch>
            <a:fillRect/>
          </a:stretch>
        </p:blipFill>
        <p:spPr>
          <a:xfrm>
            <a:off x="0" y="0"/>
            <a:ext cx="9130605" cy="5143500"/>
          </a:xfrm>
          <a:prstGeom prst="rect">
            <a:avLst/>
          </a:prstGeom>
        </p:spPr>
      </p:pic>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4ECF55-8DA2-444D-9C9F-A7139D7B44DE}" type="datetimeFigureOut">
              <a:rPr lang="fr-FR" smtClean="0"/>
              <a:t>26/09/2020</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1691208"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C84665B-3482-4880-8F07-06C24FDC86D1}" type="slidenum">
              <a:rPr lang="fr-FR" smtClean="0"/>
              <a:t>‹N°›</a:t>
            </a:fld>
            <a:endParaRPr lang="fr-FR"/>
          </a:p>
        </p:txBody>
      </p:sp>
      <p:pic>
        <p:nvPicPr>
          <p:cNvPr id="10" name="Espace réservé du contenu 4">
            <a:extLst>
              <a:ext uri="{FF2B5EF4-FFF2-40B4-BE49-F238E27FC236}">
                <a16:creationId xmlns:a16="http://schemas.microsoft.com/office/drawing/2014/main" id="{C18B6A65-C9AF-44C6-8F6B-9850ACC150DE}"/>
              </a:ext>
            </a:extLst>
          </p:cNvPr>
          <p:cNvPicPr>
            <a:picLocks noChangeAspect="1"/>
          </p:cNvPicPr>
          <p:nvPr userDrawn="1"/>
        </p:nvPicPr>
        <p:blipFill>
          <a:blip r:embed="rId8"/>
          <a:stretch>
            <a:fillRect/>
          </a:stretch>
        </p:blipFill>
        <p:spPr>
          <a:xfrm>
            <a:off x="8172400" y="4362954"/>
            <a:ext cx="768989" cy="792000"/>
          </a:xfrm>
          <a:prstGeom prst="rect">
            <a:avLst/>
          </a:prstGeom>
        </p:spPr>
      </p:pic>
    </p:spTree>
    <p:extLst>
      <p:ext uri="{BB962C8B-B14F-4D97-AF65-F5344CB8AC3E}">
        <p14:creationId xmlns:p14="http://schemas.microsoft.com/office/powerpoint/2010/main" val="1876185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7" r:id="rId5"/>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F717262-DAEF-4728-B466-5271D7D77F72}"/>
              </a:ext>
            </a:extLst>
          </p:cNvPr>
          <p:cNvPicPr>
            <a:picLocks noChangeAspect="1"/>
          </p:cNvPicPr>
          <p:nvPr userDrawn="1"/>
        </p:nvPicPr>
        <p:blipFill>
          <a:blip r:embed="rId6"/>
          <a:stretch>
            <a:fillRect/>
          </a:stretch>
        </p:blipFill>
        <p:spPr>
          <a:xfrm>
            <a:off x="1" y="-28972"/>
            <a:ext cx="9144000" cy="5172472"/>
          </a:xfrm>
          <a:prstGeom prst="rect">
            <a:avLst/>
          </a:prstGeom>
        </p:spPr>
      </p:pic>
      <p:sp>
        <p:nvSpPr>
          <p:cNvPr id="2" name="Espace réservé du titre 1"/>
          <p:cNvSpPr>
            <a:spLocks noGrp="1"/>
          </p:cNvSpPr>
          <p:nvPr>
            <p:ph type="title"/>
          </p:nvPr>
        </p:nvSpPr>
        <p:spPr>
          <a:xfrm>
            <a:off x="971600" y="206375"/>
            <a:ext cx="6552728" cy="85725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971600" y="1200151"/>
            <a:ext cx="7715200" cy="324380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A938040-D9F2-4631-8AEF-BBC5DE1B6BEE}" type="datetimeFigureOut">
              <a:rPr lang="fr-FR" smtClean="0"/>
              <a:t>26/09/2020</a:t>
            </a:fld>
            <a:endParaRPr lang="fr-FR"/>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1763216"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4B561C1-9CBA-45B3-B318-0EC3DC6344B1}" type="slidenum">
              <a:rPr lang="fr-FR" smtClean="0"/>
              <a:t>‹N°›</a:t>
            </a:fld>
            <a:endParaRPr lang="fr-FR"/>
          </a:p>
        </p:txBody>
      </p:sp>
      <p:pic>
        <p:nvPicPr>
          <p:cNvPr id="9" name="Espace réservé du contenu 4">
            <a:extLst>
              <a:ext uri="{FF2B5EF4-FFF2-40B4-BE49-F238E27FC236}">
                <a16:creationId xmlns:a16="http://schemas.microsoft.com/office/drawing/2014/main" id="{C18B6A65-C9AF-44C6-8F6B-9850ACC150DE}"/>
              </a:ext>
            </a:extLst>
          </p:cNvPr>
          <p:cNvPicPr>
            <a:picLocks noChangeAspect="1"/>
          </p:cNvPicPr>
          <p:nvPr userDrawn="1"/>
        </p:nvPicPr>
        <p:blipFill>
          <a:blip r:embed="rId7"/>
          <a:stretch>
            <a:fillRect/>
          </a:stretch>
        </p:blipFill>
        <p:spPr>
          <a:xfrm>
            <a:off x="8172400" y="4362954"/>
            <a:ext cx="768989" cy="792000"/>
          </a:xfrm>
          <a:prstGeom prst="rect">
            <a:avLst/>
          </a:prstGeom>
        </p:spPr>
      </p:pic>
    </p:spTree>
    <p:extLst>
      <p:ext uri="{BB962C8B-B14F-4D97-AF65-F5344CB8AC3E}">
        <p14:creationId xmlns:p14="http://schemas.microsoft.com/office/powerpoint/2010/main" val="1929626837"/>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7" r:id="rId3"/>
    <p:sldLayoutId id="214748366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descr="Une image contenant dessin&#10;&#10;Description générée automatiquement">
            <a:extLst>
              <a:ext uri="{FF2B5EF4-FFF2-40B4-BE49-F238E27FC236}">
                <a16:creationId xmlns:a16="http://schemas.microsoft.com/office/drawing/2014/main" id="{4B08DE2F-4091-476D-8D43-1A589CBE70FD}"/>
              </a:ext>
            </a:extLst>
          </p:cNvPr>
          <p:cNvPicPr>
            <a:picLocks noChangeAspect="1"/>
          </p:cNvPicPr>
          <p:nvPr userDrawn="1"/>
        </p:nvPicPr>
        <p:blipFill>
          <a:blip r:embed="rId4"/>
          <a:stretch>
            <a:fillRect/>
          </a:stretch>
        </p:blipFill>
        <p:spPr>
          <a:xfrm>
            <a:off x="0" y="0"/>
            <a:ext cx="9152134" cy="5143500"/>
          </a:xfrm>
          <a:prstGeom prst="rect">
            <a:avLst/>
          </a:prstGeom>
        </p:spPr>
      </p:pic>
      <p:sp>
        <p:nvSpPr>
          <p:cNvPr id="2" name="Espace réservé du titre 1"/>
          <p:cNvSpPr>
            <a:spLocks noGrp="1"/>
          </p:cNvSpPr>
          <p:nvPr>
            <p:ph type="title"/>
          </p:nvPr>
        </p:nvSpPr>
        <p:spPr>
          <a:xfrm>
            <a:off x="5292080" y="339502"/>
            <a:ext cx="3744416" cy="785242"/>
          </a:xfrm>
          <a:prstGeom prst="rect">
            <a:avLst/>
          </a:prstGeom>
        </p:spPr>
        <p:txBody>
          <a:bodyPr vert="horz" lIns="91440" tIns="45720" rIns="91440" bIns="45720" rtlCol="0" anchor="ctr">
            <a:noAutofit/>
          </a:bodyPr>
          <a:lstStyle/>
          <a:p>
            <a:r>
              <a:rPr lang="fr-FR" dirty="0"/>
              <a:t>Modifiez le style du titre</a:t>
            </a:r>
          </a:p>
        </p:txBody>
      </p:sp>
      <p:sp>
        <p:nvSpPr>
          <p:cNvPr id="3" name="Espace réservé du texte 2"/>
          <p:cNvSpPr>
            <a:spLocks noGrp="1"/>
          </p:cNvSpPr>
          <p:nvPr>
            <p:ph type="body" idx="1"/>
          </p:nvPr>
        </p:nvSpPr>
        <p:spPr>
          <a:xfrm>
            <a:off x="5292080" y="1200150"/>
            <a:ext cx="3744416" cy="3394075"/>
          </a:xfrm>
          <a:prstGeom prst="rect">
            <a:avLst/>
          </a:prstGeom>
        </p:spPr>
        <p:txBody>
          <a:bodyPr vert="horz" lIns="91440" tIns="45720" rIns="91440" bIns="45720" rtlCol="0">
            <a:normAutofit/>
          </a:bodyPr>
          <a:lstStyle/>
          <a:p>
            <a:pPr lvl="0"/>
            <a:r>
              <a:rPr lang="fr-FR" dirty="0"/>
              <a:t>Modifiez les styles du texte du masque</a:t>
            </a:r>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95E739B-2B57-401F-82DA-158ED019E7FE}" type="datetimeFigureOut">
              <a:rPr lang="fr-FR" smtClean="0"/>
              <a:t>26/09/2020</a:t>
            </a:fld>
            <a:endParaRPr lang="fr-FR"/>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1763216"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47A214D-F02B-482D-A0EF-FFFE05B06CB2}" type="slidenum">
              <a:rPr lang="fr-FR" smtClean="0"/>
              <a:t>‹N°›</a:t>
            </a:fld>
            <a:endParaRPr lang="fr-FR"/>
          </a:p>
        </p:txBody>
      </p:sp>
      <p:pic>
        <p:nvPicPr>
          <p:cNvPr id="8" name="Espace réservé du contenu 4">
            <a:extLst>
              <a:ext uri="{FF2B5EF4-FFF2-40B4-BE49-F238E27FC236}">
                <a16:creationId xmlns:a16="http://schemas.microsoft.com/office/drawing/2014/main" id="{C18B6A65-C9AF-44C6-8F6B-9850ACC150DE}"/>
              </a:ext>
            </a:extLst>
          </p:cNvPr>
          <p:cNvPicPr>
            <a:picLocks noChangeAspect="1"/>
          </p:cNvPicPr>
          <p:nvPr userDrawn="1"/>
        </p:nvPicPr>
        <p:blipFill>
          <a:blip r:embed="rId5"/>
          <a:stretch>
            <a:fillRect/>
          </a:stretch>
        </p:blipFill>
        <p:spPr>
          <a:xfrm>
            <a:off x="8172400" y="4362954"/>
            <a:ext cx="768989" cy="792000"/>
          </a:xfrm>
          <a:prstGeom prst="rect">
            <a:avLst/>
          </a:prstGeom>
        </p:spPr>
      </p:pic>
    </p:spTree>
    <p:extLst>
      <p:ext uri="{BB962C8B-B14F-4D97-AF65-F5344CB8AC3E}">
        <p14:creationId xmlns:p14="http://schemas.microsoft.com/office/powerpoint/2010/main" val="4106414206"/>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943A0E3-564C-4F60-9CBA-29D0BC880969}"/>
              </a:ext>
            </a:extLst>
          </p:cNvPr>
          <p:cNvPicPr>
            <a:picLocks noChangeAspect="1"/>
          </p:cNvPicPr>
          <p:nvPr userDrawn="1"/>
        </p:nvPicPr>
        <p:blipFill>
          <a:blip r:embed="rId7"/>
          <a:stretch>
            <a:fillRect/>
          </a:stretch>
        </p:blipFill>
        <p:spPr>
          <a:xfrm>
            <a:off x="0" y="0"/>
            <a:ext cx="9146712" cy="5140452"/>
          </a:xfrm>
          <a:prstGeom prst="rect">
            <a:avLst/>
          </a:prstGeom>
        </p:spPr>
      </p:pic>
      <p:sp>
        <p:nvSpPr>
          <p:cNvPr id="2" name="Espace réservé du titre 1"/>
          <p:cNvSpPr>
            <a:spLocks noGrp="1"/>
          </p:cNvSpPr>
          <p:nvPr>
            <p:ph type="title"/>
          </p:nvPr>
        </p:nvSpPr>
        <p:spPr>
          <a:xfrm>
            <a:off x="457200" y="206375"/>
            <a:ext cx="663508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0"/>
            <a:ext cx="6635080" cy="339407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7C868FC-78FE-47EE-9C09-1FBC4A175FD5}" type="datetimeFigureOut">
              <a:rPr lang="fr-FR" smtClean="0"/>
              <a:t>26/09/2020</a:t>
            </a:fld>
            <a:endParaRPr lang="fr-FR"/>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1691208"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01EE15-FE6E-4129-8682-79A308DB57AE}" type="slidenum">
              <a:rPr lang="fr-FR" smtClean="0"/>
              <a:t>‹N°›</a:t>
            </a:fld>
            <a:endParaRPr lang="fr-FR"/>
          </a:p>
        </p:txBody>
      </p:sp>
      <p:pic>
        <p:nvPicPr>
          <p:cNvPr id="8" name="Espace réservé du contenu 4">
            <a:extLst>
              <a:ext uri="{FF2B5EF4-FFF2-40B4-BE49-F238E27FC236}">
                <a16:creationId xmlns:a16="http://schemas.microsoft.com/office/drawing/2014/main" id="{C18B6A65-C9AF-44C6-8F6B-9850ACC150DE}"/>
              </a:ext>
            </a:extLst>
          </p:cNvPr>
          <p:cNvPicPr>
            <a:picLocks noChangeAspect="1"/>
          </p:cNvPicPr>
          <p:nvPr userDrawn="1"/>
        </p:nvPicPr>
        <p:blipFill>
          <a:blip r:embed="rId8"/>
          <a:stretch>
            <a:fillRect/>
          </a:stretch>
        </p:blipFill>
        <p:spPr>
          <a:xfrm>
            <a:off x="8172400" y="4362954"/>
            <a:ext cx="768989" cy="792000"/>
          </a:xfrm>
          <a:prstGeom prst="rect">
            <a:avLst/>
          </a:prstGeom>
        </p:spPr>
      </p:pic>
    </p:spTree>
    <p:extLst>
      <p:ext uri="{BB962C8B-B14F-4D97-AF65-F5344CB8AC3E}">
        <p14:creationId xmlns:p14="http://schemas.microsoft.com/office/powerpoint/2010/main" val="14569579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80" r:id="rId4"/>
    <p:sldLayoutId id="2147483682"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descr="Une image contenant dessin&#10;&#10;Description générée automatiquement">
            <a:extLst>
              <a:ext uri="{FF2B5EF4-FFF2-40B4-BE49-F238E27FC236}">
                <a16:creationId xmlns:a16="http://schemas.microsoft.com/office/drawing/2014/main" id="{E9E01A60-042C-4375-87F8-CF3728E8F45B}"/>
              </a:ext>
            </a:extLst>
          </p:cNvPr>
          <p:cNvPicPr>
            <a:picLocks noChangeAspect="1"/>
          </p:cNvPicPr>
          <p:nvPr userDrawn="1"/>
        </p:nvPicPr>
        <p:blipFill>
          <a:blip r:embed="rId8"/>
          <a:stretch>
            <a:fillRect/>
          </a:stretch>
        </p:blipFill>
        <p:spPr>
          <a:xfrm>
            <a:off x="0" y="3048"/>
            <a:ext cx="9146712" cy="5140452"/>
          </a:xfrm>
          <a:prstGeom prst="rect">
            <a:avLst/>
          </a:prstGeom>
        </p:spPr>
      </p:pic>
      <p:sp>
        <p:nvSpPr>
          <p:cNvPr id="2" name="Espace réservé du titre 1"/>
          <p:cNvSpPr>
            <a:spLocks noGrp="1"/>
          </p:cNvSpPr>
          <p:nvPr>
            <p:ph type="title"/>
          </p:nvPr>
        </p:nvSpPr>
        <p:spPr>
          <a:xfrm>
            <a:off x="2123728" y="206375"/>
            <a:ext cx="6563072"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2123728" y="1200150"/>
            <a:ext cx="6563072" cy="3394075"/>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5C5A9FB-7E82-4C50-A1B2-FE6E53B778F2}" type="datetimeFigureOut">
              <a:rPr lang="fr-FR" smtClean="0"/>
              <a:t>26/09/2020</a:t>
            </a:fld>
            <a:endParaRPr lang="fr-FR"/>
          </a:p>
        </p:txBody>
      </p:sp>
      <p:sp>
        <p:nvSpPr>
          <p:cNvPr id="5" name="Espace réservé du pied de page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1763216"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73AEE8-FFB6-47B9-964C-51A8A2E35D30}" type="slidenum">
              <a:rPr lang="fr-FR" smtClean="0"/>
              <a:t>‹N°›</a:t>
            </a:fld>
            <a:endParaRPr lang="fr-FR"/>
          </a:p>
        </p:txBody>
      </p:sp>
      <p:pic>
        <p:nvPicPr>
          <p:cNvPr id="8" name="Espace réservé du contenu 4">
            <a:extLst>
              <a:ext uri="{FF2B5EF4-FFF2-40B4-BE49-F238E27FC236}">
                <a16:creationId xmlns:a16="http://schemas.microsoft.com/office/drawing/2014/main" id="{C18B6A65-C9AF-44C6-8F6B-9850ACC150DE}"/>
              </a:ext>
            </a:extLst>
          </p:cNvPr>
          <p:cNvPicPr>
            <a:picLocks noChangeAspect="1"/>
          </p:cNvPicPr>
          <p:nvPr userDrawn="1"/>
        </p:nvPicPr>
        <p:blipFill>
          <a:blip r:embed="rId9"/>
          <a:stretch>
            <a:fillRect/>
          </a:stretch>
        </p:blipFill>
        <p:spPr>
          <a:xfrm>
            <a:off x="8172400" y="4362954"/>
            <a:ext cx="768989" cy="792000"/>
          </a:xfrm>
          <a:prstGeom prst="rect">
            <a:avLst/>
          </a:prstGeom>
        </p:spPr>
      </p:pic>
    </p:spTree>
    <p:extLst>
      <p:ext uri="{BB962C8B-B14F-4D97-AF65-F5344CB8AC3E}">
        <p14:creationId xmlns:p14="http://schemas.microsoft.com/office/powerpoint/2010/main" val="158022220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9" r:id="rId4"/>
    <p:sldLayoutId id="2147483690" r:id="rId5"/>
    <p:sldLayoutId id="2147483692"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5E7D5E3-28CB-6541-8185-9A806C4F9642}"/>
              </a:ext>
            </a:extLst>
          </p:cNvPr>
          <p:cNvPicPr>
            <a:picLocks noChangeAspect="1"/>
          </p:cNvPicPr>
          <p:nvPr userDrawn="1"/>
        </p:nvPicPr>
        <p:blipFill>
          <a:blip r:embed="rId2"/>
          <a:stretch>
            <a:fillRect/>
          </a:stretch>
        </p:blipFill>
        <p:spPr>
          <a:xfrm>
            <a:off x="0" y="0"/>
            <a:ext cx="9152137" cy="5143500"/>
          </a:xfrm>
          <a:prstGeom prst="rect">
            <a:avLst/>
          </a:prstGeom>
        </p:spPr>
      </p:pic>
      <p:pic>
        <p:nvPicPr>
          <p:cNvPr id="8" name="Image 7" descr="Une image contenant dessin&#10;&#10;Description générée automatiquement">
            <a:extLst>
              <a:ext uri="{FF2B5EF4-FFF2-40B4-BE49-F238E27FC236}">
                <a16:creationId xmlns:a16="http://schemas.microsoft.com/office/drawing/2014/main" id="{354DD055-61FD-4C08-B687-E22A026C7E14}"/>
              </a:ext>
            </a:extLst>
          </p:cNvPr>
          <p:cNvPicPr>
            <a:picLocks noChangeAspect="1"/>
          </p:cNvPicPr>
          <p:nvPr userDrawn="1"/>
        </p:nvPicPr>
        <p:blipFill>
          <a:blip r:embed="rId3"/>
          <a:stretch>
            <a:fillRect/>
          </a:stretch>
        </p:blipFill>
        <p:spPr>
          <a:xfrm>
            <a:off x="1907704" y="1851670"/>
            <a:ext cx="4752528" cy="972299"/>
          </a:xfrm>
          <a:prstGeom prst="rect">
            <a:avLst/>
          </a:prstGeom>
        </p:spPr>
      </p:pic>
      <p:sp>
        <p:nvSpPr>
          <p:cNvPr id="9" name="ZoneTexte 8"/>
          <p:cNvSpPr txBox="1"/>
          <p:nvPr userDrawn="1"/>
        </p:nvSpPr>
        <p:spPr>
          <a:xfrm>
            <a:off x="7092280" y="4050914"/>
            <a:ext cx="1872208" cy="1015663"/>
          </a:xfrm>
          <a:prstGeom prst="rect">
            <a:avLst/>
          </a:prstGeom>
          <a:noFill/>
        </p:spPr>
        <p:txBody>
          <a:bodyPr wrap="square" rtlCol="0">
            <a:spAutoFit/>
          </a:bodyPr>
          <a:lstStyle/>
          <a:p>
            <a:r>
              <a:rPr lang="fr-FR" sz="1000" dirty="0">
                <a:solidFill>
                  <a:schemeClr val="bg1"/>
                </a:solidFill>
                <a:latin typeface="Arial Rounded MT Bold" panose="020F0704030504030204" pitchFamily="34" charset="0"/>
              </a:rPr>
              <a:t>Maison des sports </a:t>
            </a:r>
          </a:p>
          <a:p>
            <a:r>
              <a:rPr lang="fr-FR" sz="1000" dirty="0">
                <a:solidFill>
                  <a:schemeClr val="bg1"/>
                </a:solidFill>
                <a:latin typeface="Arial Rounded MT Bold" panose="020F0704030504030204" pitchFamily="34" charset="0"/>
              </a:rPr>
              <a:t>44 rue Romain Rolland </a:t>
            </a:r>
          </a:p>
          <a:p>
            <a:r>
              <a:rPr lang="fr-FR" sz="1000" dirty="0">
                <a:solidFill>
                  <a:schemeClr val="bg1"/>
                </a:solidFill>
                <a:latin typeface="Arial Rounded MT Bold" panose="020F0704030504030204" pitchFamily="34" charset="0"/>
              </a:rPr>
              <a:t>BP 90312 </a:t>
            </a:r>
          </a:p>
          <a:p>
            <a:r>
              <a:rPr lang="fr-FR" sz="1000" dirty="0">
                <a:solidFill>
                  <a:schemeClr val="bg1"/>
                </a:solidFill>
                <a:latin typeface="Arial Rounded MT Bold" panose="020F0704030504030204" pitchFamily="34" charset="0"/>
              </a:rPr>
              <a:t>44103 Nantes cedex 4</a:t>
            </a:r>
          </a:p>
          <a:p>
            <a:r>
              <a:rPr lang="fr-FR" sz="1000" dirty="0">
                <a:solidFill>
                  <a:schemeClr val="bg1"/>
                </a:solidFill>
                <a:latin typeface="Arial Rounded MT Bold" panose="020F0704030504030204" pitchFamily="34" charset="0"/>
                <a:sym typeface="Wingdings"/>
              </a:rPr>
              <a:t></a:t>
            </a:r>
            <a:r>
              <a:rPr lang="fr-FR" sz="1000" dirty="0">
                <a:solidFill>
                  <a:schemeClr val="bg1"/>
                </a:solidFill>
                <a:latin typeface="Arial Rounded MT Bold" panose="020F0704030504030204" pitchFamily="34" charset="0"/>
              </a:rPr>
              <a:t>: 02.40.58.22.75 </a:t>
            </a:r>
          </a:p>
          <a:p>
            <a:r>
              <a:rPr lang="fr-FR" sz="1000" dirty="0">
                <a:solidFill>
                  <a:schemeClr val="bg1"/>
                </a:solidFill>
                <a:latin typeface="Arial Rounded MT Bold" panose="020F0704030504030204" pitchFamily="34" charset="0"/>
              </a:rPr>
              <a:t>@: cd44gym@wanadoo.fr </a:t>
            </a:r>
          </a:p>
        </p:txBody>
      </p:sp>
      <p:pic>
        <p:nvPicPr>
          <p:cNvPr id="10" name="Espace réservé du contenu 4">
            <a:extLst>
              <a:ext uri="{FF2B5EF4-FFF2-40B4-BE49-F238E27FC236}">
                <a16:creationId xmlns:a16="http://schemas.microsoft.com/office/drawing/2014/main" id="{C18B6A65-C9AF-44C6-8F6B-9850ACC150DE}"/>
              </a:ext>
            </a:extLst>
          </p:cNvPr>
          <p:cNvPicPr>
            <a:picLocks noChangeAspect="1"/>
          </p:cNvPicPr>
          <p:nvPr userDrawn="1"/>
        </p:nvPicPr>
        <p:blipFill>
          <a:blip r:embed="rId4"/>
          <a:stretch>
            <a:fillRect/>
          </a:stretch>
        </p:blipFill>
        <p:spPr>
          <a:xfrm>
            <a:off x="6444208" y="4068000"/>
            <a:ext cx="768989" cy="792000"/>
          </a:xfrm>
          <a:prstGeom prst="rect">
            <a:avLst/>
          </a:prstGeom>
        </p:spPr>
      </p:pic>
    </p:spTree>
    <p:extLst>
      <p:ext uri="{BB962C8B-B14F-4D97-AF65-F5344CB8AC3E}">
        <p14:creationId xmlns:p14="http://schemas.microsoft.com/office/powerpoint/2010/main" val="1982779031"/>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3435846"/>
            <a:ext cx="7772400" cy="1102519"/>
          </a:xfrm>
        </p:spPr>
        <p:txBody>
          <a:bodyPr/>
          <a:lstStyle/>
          <a:p>
            <a:endParaRPr lang="fr-FR"/>
          </a:p>
        </p:txBody>
      </p:sp>
    </p:spTree>
    <p:extLst>
      <p:ext uri="{BB962C8B-B14F-4D97-AF65-F5344CB8AC3E}">
        <p14:creationId xmlns:p14="http://schemas.microsoft.com/office/powerpoint/2010/main" val="2760930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47197C72-4378-477C-869C-57DF12CE4C87}"/>
              </a:ext>
            </a:extLst>
          </p:cNvPr>
          <p:cNvGraphicFramePr>
            <a:graphicFrameLocks noGrp="1"/>
          </p:cNvGraphicFramePr>
          <p:nvPr>
            <p:extLst>
              <p:ext uri="{D42A27DB-BD31-4B8C-83A1-F6EECF244321}">
                <p14:modId xmlns:p14="http://schemas.microsoft.com/office/powerpoint/2010/main" val="1423079751"/>
              </p:ext>
            </p:extLst>
          </p:nvPr>
        </p:nvGraphicFramePr>
        <p:xfrm>
          <a:off x="1043608" y="737870"/>
          <a:ext cx="6480720" cy="4211320"/>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3302399184"/>
                    </a:ext>
                  </a:extLst>
                </a:gridCol>
                <a:gridCol w="1296144">
                  <a:extLst>
                    <a:ext uri="{9D8B030D-6E8A-4147-A177-3AD203B41FA5}">
                      <a16:colId xmlns:a16="http://schemas.microsoft.com/office/drawing/2014/main" val="604469614"/>
                    </a:ext>
                  </a:extLst>
                </a:gridCol>
                <a:gridCol w="1296144">
                  <a:extLst>
                    <a:ext uri="{9D8B030D-6E8A-4147-A177-3AD203B41FA5}">
                      <a16:colId xmlns:a16="http://schemas.microsoft.com/office/drawing/2014/main" val="376389427"/>
                    </a:ext>
                  </a:extLst>
                </a:gridCol>
                <a:gridCol w="1296144">
                  <a:extLst>
                    <a:ext uri="{9D8B030D-6E8A-4147-A177-3AD203B41FA5}">
                      <a16:colId xmlns:a16="http://schemas.microsoft.com/office/drawing/2014/main" val="394424265"/>
                    </a:ext>
                  </a:extLst>
                </a:gridCol>
                <a:gridCol w="1296144">
                  <a:extLst>
                    <a:ext uri="{9D8B030D-6E8A-4147-A177-3AD203B41FA5}">
                      <a16:colId xmlns:a16="http://schemas.microsoft.com/office/drawing/2014/main" val="2155975464"/>
                    </a:ext>
                  </a:extLst>
                </a:gridCol>
              </a:tblGrid>
              <a:tr h="370840">
                <a:tc>
                  <a:txBody>
                    <a:bodyPr/>
                    <a:lstStyle/>
                    <a:p>
                      <a:endParaRPr lang="fr-FR" dirty="0"/>
                    </a:p>
                  </a:txBody>
                  <a:tcPr/>
                </a:tc>
                <a:tc>
                  <a:txBody>
                    <a:bodyPr/>
                    <a:lstStyle/>
                    <a:p>
                      <a:r>
                        <a:rPr lang="fr-FR" dirty="0"/>
                        <a:t>2016/2017</a:t>
                      </a:r>
                    </a:p>
                  </a:txBody>
                  <a:tcPr/>
                </a:tc>
                <a:tc>
                  <a:txBody>
                    <a:bodyPr/>
                    <a:lstStyle/>
                    <a:p>
                      <a:r>
                        <a:rPr lang="fr-FR" dirty="0"/>
                        <a:t>2017/2018</a:t>
                      </a:r>
                    </a:p>
                  </a:txBody>
                  <a:tcPr/>
                </a:tc>
                <a:tc>
                  <a:txBody>
                    <a:bodyPr/>
                    <a:lstStyle/>
                    <a:p>
                      <a:r>
                        <a:rPr lang="fr-FR" dirty="0"/>
                        <a:t>2018/2019</a:t>
                      </a:r>
                    </a:p>
                  </a:txBody>
                  <a:tcPr/>
                </a:tc>
                <a:tc>
                  <a:txBody>
                    <a:bodyPr/>
                    <a:lstStyle/>
                    <a:p>
                      <a:r>
                        <a:rPr lang="fr-FR" dirty="0"/>
                        <a:t>2019/2020</a:t>
                      </a:r>
                    </a:p>
                  </a:txBody>
                  <a:tcPr/>
                </a:tc>
                <a:extLst>
                  <a:ext uri="{0D108BD9-81ED-4DB2-BD59-A6C34878D82A}">
                    <a16:rowId xmlns:a16="http://schemas.microsoft.com/office/drawing/2014/main" val="3521238321"/>
                  </a:ext>
                </a:extLst>
              </a:tr>
              <a:tr h="370840">
                <a:tc>
                  <a:txBody>
                    <a:bodyPr/>
                    <a:lstStyle/>
                    <a:p>
                      <a:pPr algn="l"/>
                      <a:r>
                        <a:rPr lang="fr-FR" sz="1200" dirty="0"/>
                        <a:t>Animateur module 2</a:t>
                      </a:r>
                    </a:p>
                  </a:txBody>
                  <a:tcPr anchor="ctr"/>
                </a:tc>
                <a:tc>
                  <a:txBody>
                    <a:bodyPr/>
                    <a:lstStyle/>
                    <a:p>
                      <a:pPr algn="ctr"/>
                      <a:r>
                        <a:rPr lang="fr-FR" sz="1200" dirty="0"/>
                        <a:t>8 candidats</a:t>
                      </a:r>
                    </a:p>
                    <a:p>
                      <a:pPr algn="ctr"/>
                      <a:r>
                        <a:rPr lang="fr-FR" sz="1200" dirty="0"/>
                        <a:t>2 clubs</a:t>
                      </a:r>
                    </a:p>
                  </a:txBody>
                  <a:tcPr anchor="ctr"/>
                </a:tc>
                <a:tc>
                  <a:txBody>
                    <a:bodyPr/>
                    <a:lstStyle/>
                    <a:p>
                      <a:pPr algn="ctr"/>
                      <a:endParaRPr lang="fr-FR" sz="1200"/>
                    </a:p>
                  </a:txBody>
                  <a:tcPr anchor="ctr"/>
                </a:tc>
                <a:tc>
                  <a:txBody>
                    <a:bodyPr/>
                    <a:lstStyle/>
                    <a:p>
                      <a:pPr algn="ctr"/>
                      <a:endParaRPr lang="fr-FR" sz="1200" dirty="0"/>
                    </a:p>
                  </a:txBody>
                  <a:tcPr anchor="ctr"/>
                </a:tc>
                <a:tc>
                  <a:txBody>
                    <a:bodyPr/>
                    <a:lstStyle/>
                    <a:p>
                      <a:pPr algn="ctr"/>
                      <a:r>
                        <a:rPr lang="fr-FR" sz="1200" dirty="0"/>
                        <a:t>7 candidates </a:t>
                      </a:r>
                    </a:p>
                    <a:p>
                      <a:pPr algn="ctr"/>
                      <a:r>
                        <a:rPr lang="fr-FR" sz="1200" dirty="0"/>
                        <a:t>4 clubs</a:t>
                      </a:r>
                    </a:p>
                  </a:txBody>
                  <a:tcPr anchor="ctr"/>
                </a:tc>
                <a:extLst>
                  <a:ext uri="{0D108BD9-81ED-4DB2-BD59-A6C34878D82A}">
                    <a16:rowId xmlns:a16="http://schemas.microsoft.com/office/drawing/2014/main" val="3550098900"/>
                  </a:ext>
                </a:extLst>
              </a:tr>
              <a:tr h="370840">
                <a:tc>
                  <a:txBody>
                    <a:bodyPr/>
                    <a:lstStyle/>
                    <a:p>
                      <a:pPr algn="l"/>
                      <a:r>
                        <a:rPr lang="fr-FR" sz="1200" dirty="0"/>
                        <a:t>Petite enfance</a:t>
                      </a:r>
                    </a:p>
                  </a:txBody>
                  <a:tcPr anchor="ctr"/>
                </a:tc>
                <a:tc>
                  <a:txBody>
                    <a:bodyPr/>
                    <a:lstStyle/>
                    <a:p>
                      <a:pPr algn="ctr"/>
                      <a:r>
                        <a:rPr lang="fr-FR" sz="1200" dirty="0">
                          <a:solidFill>
                            <a:schemeClr val="tx1"/>
                          </a:solidFill>
                        </a:rPr>
                        <a:t>110 enfants (2011/2012)</a:t>
                      </a:r>
                    </a:p>
                    <a:p>
                      <a:pPr algn="ctr"/>
                      <a:r>
                        <a:rPr lang="fr-FR" sz="1200" dirty="0">
                          <a:solidFill>
                            <a:schemeClr val="tx1"/>
                          </a:solidFill>
                        </a:rPr>
                        <a:t>9 clubs</a:t>
                      </a:r>
                    </a:p>
                  </a:txBody>
                  <a:tcPr anchor="ctr"/>
                </a:tc>
                <a:tc>
                  <a:txBody>
                    <a:bodyPr/>
                    <a:lstStyle/>
                    <a:p>
                      <a:pPr algn="ctr"/>
                      <a:r>
                        <a:rPr lang="fr-FR" sz="1200" dirty="0">
                          <a:solidFill>
                            <a:schemeClr val="tx1"/>
                          </a:solidFill>
                        </a:rPr>
                        <a:t>91 enfants</a:t>
                      </a:r>
                    </a:p>
                    <a:p>
                      <a:pPr algn="ctr"/>
                      <a:r>
                        <a:rPr lang="fr-FR" sz="1200" dirty="0">
                          <a:solidFill>
                            <a:schemeClr val="tx1"/>
                          </a:solidFill>
                        </a:rPr>
                        <a:t>(2012/2013)</a:t>
                      </a:r>
                    </a:p>
                    <a:p>
                      <a:pPr algn="ctr"/>
                      <a:r>
                        <a:rPr lang="fr-FR" sz="1200" dirty="0">
                          <a:solidFill>
                            <a:schemeClr val="tx1"/>
                          </a:solidFill>
                        </a:rPr>
                        <a:t>9 clubs</a:t>
                      </a:r>
                    </a:p>
                  </a:txBody>
                  <a:tcPr anchor="ctr"/>
                </a:tc>
                <a:tc>
                  <a:txBody>
                    <a:bodyPr/>
                    <a:lstStyle/>
                    <a:p>
                      <a:pPr algn="ctr"/>
                      <a:r>
                        <a:rPr lang="fr-FR" sz="1200" dirty="0">
                          <a:solidFill>
                            <a:schemeClr val="tx1"/>
                          </a:solidFill>
                        </a:rPr>
                        <a:t>100 enfants</a:t>
                      </a:r>
                    </a:p>
                    <a:p>
                      <a:pPr algn="ctr"/>
                      <a:r>
                        <a:rPr lang="fr-FR" sz="1200" dirty="0">
                          <a:solidFill>
                            <a:schemeClr val="tx1"/>
                          </a:solidFill>
                        </a:rPr>
                        <a:t>(2013/2014)</a:t>
                      </a:r>
                    </a:p>
                    <a:p>
                      <a:pPr algn="ctr"/>
                      <a:r>
                        <a:rPr lang="fr-FR" sz="1200" dirty="0">
                          <a:solidFill>
                            <a:schemeClr val="tx1"/>
                          </a:solidFill>
                        </a:rPr>
                        <a:t>8 clubs</a:t>
                      </a:r>
                    </a:p>
                  </a:txBody>
                  <a:tcPr anchor="ctr"/>
                </a:tc>
                <a:tc>
                  <a:txBody>
                    <a:bodyPr/>
                    <a:lstStyle/>
                    <a:p>
                      <a:pPr algn="ctr"/>
                      <a:endParaRPr lang="fr-FR" sz="1200" dirty="0">
                        <a:solidFill>
                          <a:schemeClr val="tx1"/>
                        </a:solidFill>
                      </a:endParaRPr>
                    </a:p>
                  </a:txBody>
                  <a:tcPr anchor="ctr"/>
                </a:tc>
                <a:extLst>
                  <a:ext uri="{0D108BD9-81ED-4DB2-BD59-A6C34878D82A}">
                    <a16:rowId xmlns:a16="http://schemas.microsoft.com/office/drawing/2014/main" val="4269802327"/>
                  </a:ext>
                </a:extLst>
              </a:tr>
              <a:tr h="370840">
                <a:tc>
                  <a:txBody>
                    <a:bodyPr/>
                    <a:lstStyle/>
                    <a:p>
                      <a:pPr algn="l"/>
                      <a:r>
                        <a:rPr lang="fr-FR" sz="1200" dirty="0"/>
                        <a:t>Juges GAF</a:t>
                      </a:r>
                    </a:p>
                  </a:txBody>
                  <a:tcPr anchor="ctr"/>
                </a:tc>
                <a:tc>
                  <a:txBody>
                    <a:bodyPr/>
                    <a:lstStyle/>
                    <a:p>
                      <a:pPr algn="ctr"/>
                      <a:r>
                        <a:rPr lang="fr-FR" sz="1200" dirty="0">
                          <a:solidFill>
                            <a:schemeClr val="tx1"/>
                          </a:solidFill>
                        </a:rPr>
                        <a:t>38 candidats</a:t>
                      </a:r>
                    </a:p>
                    <a:p>
                      <a:pPr algn="ctr"/>
                      <a:r>
                        <a:rPr lang="fr-FR" sz="1200" dirty="0">
                          <a:solidFill>
                            <a:schemeClr val="tx1"/>
                          </a:solidFill>
                        </a:rPr>
                        <a:t>12 clubs</a:t>
                      </a:r>
                    </a:p>
                  </a:txBody>
                  <a:tcPr anchor="ctr"/>
                </a:tc>
                <a:tc>
                  <a:txBody>
                    <a:bodyPr/>
                    <a:lstStyle/>
                    <a:p>
                      <a:pPr algn="ctr"/>
                      <a:r>
                        <a:rPr lang="fr-FR" sz="1200" dirty="0">
                          <a:solidFill>
                            <a:schemeClr val="tx1"/>
                          </a:solidFill>
                        </a:rPr>
                        <a:t>43 candidats</a:t>
                      </a:r>
                    </a:p>
                    <a:p>
                      <a:pPr algn="ctr"/>
                      <a:r>
                        <a:rPr lang="fr-FR" sz="1200" dirty="0">
                          <a:solidFill>
                            <a:schemeClr val="tx1"/>
                          </a:solidFill>
                        </a:rPr>
                        <a:t>11 clubs</a:t>
                      </a:r>
                    </a:p>
                  </a:txBody>
                  <a:tcPr anchor="ctr"/>
                </a:tc>
                <a:tc>
                  <a:txBody>
                    <a:bodyPr/>
                    <a:lstStyle/>
                    <a:p>
                      <a:pPr algn="ctr"/>
                      <a:r>
                        <a:rPr lang="fr-FR" sz="1200" dirty="0">
                          <a:solidFill>
                            <a:schemeClr val="tx1"/>
                          </a:solidFill>
                        </a:rPr>
                        <a:t>44 candidats</a:t>
                      </a:r>
                    </a:p>
                    <a:p>
                      <a:pPr algn="ctr"/>
                      <a:r>
                        <a:rPr lang="fr-FR" sz="1200" dirty="0">
                          <a:solidFill>
                            <a:schemeClr val="tx1"/>
                          </a:solidFill>
                        </a:rPr>
                        <a:t>11 clubs</a:t>
                      </a:r>
                    </a:p>
                  </a:txBody>
                  <a:tcPr anchor="ctr"/>
                </a:tc>
                <a:tc>
                  <a:txBody>
                    <a:bodyPr/>
                    <a:lstStyle/>
                    <a:p>
                      <a:pPr algn="ctr"/>
                      <a:r>
                        <a:rPr lang="fr-FR" sz="1200" dirty="0">
                          <a:solidFill>
                            <a:schemeClr val="tx1"/>
                          </a:solidFill>
                        </a:rPr>
                        <a:t>65 candidats</a:t>
                      </a:r>
                    </a:p>
                    <a:p>
                      <a:pPr algn="ctr"/>
                      <a:r>
                        <a:rPr lang="fr-FR" sz="1200" dirty="0">
                          <a:solidFill>
                            <a:schemeClr val="tx1"/>
                          </a:solidFill>
                        </a:rPr>
                        <a:t>12 clubs</a:t>
                      </a:r>
                    </a:p>
                  </a:txBody>
                  <a:tcPr anchor="ctr"/>
                </a:tc>
                <a:extLst>
                  <a:ext uri="{0D108BD9-81ED-4DB2-BD59-A6C34878D82A}">
                    <a16:rowId xmlns:a16="http://schemas.microsoft.com/office/drawing/2014/main" val="1560737116"/>
                  </a:ext>
                </a:extLst>
              </a:tr>
              <a:tr h="370840">
                <a:tc>
                  <a:txBody>
                    <a:bodyPr/>
                    <a:lstStyle/>
                    <a:p>
                      <a:pPr algn="l"/>
                      <a:r>
                        <a:rPr lang="fr-FR" sz="1200" dirty="0"/>
                        <a:t>Juges GAM</a:t>
                      </a:r>
                    </a:p>
                  </a:txBody>
                  <a:tcPr anchor="ctr"/>
                </a:tc>
                <a:tc>
                  <a:txBody>
                    <a:bodyPr/>
                    <a:lstStyle/>
                    <a:p>
                      <a:pPr algn="ctr"/>
                      <a:r>
                        <a:rPr lang="fr-FR" sz="1200" dirty="0">
                          <a:solidFill>
                            <a:schemeClr val="tx1"/>
                          </a:solidFill>
                        </a:rPr>
                        <a:t>10 candidats</a:t>
                      </a:r>
                    </a:p>
                    <a:p>
                      <a:pPr algn="ctr"/>
                      <a:r>
                        <a:rPr lang="fr-FR" sz="1200" dirty="0">
                          <a:solidFill>
                            <a:schemeClr val="tx1"/>
                          </a:solidFill>
                        </a:rPr>
                        <a:t>7 clubs</a:t>
                      </a:r>
                    </a:p>
                  </a:txBody>
                  <a:tcPr anchor="ctr"/>
                </a:tc>
                <a:tc>
                  <a:txBody>
                    <a:bodyPr/>
                    <a:lstStyle/>
                    <a:p>
                      <a:pPr algn="ctr"/>
                      <a:r>
                        <a:rPr lang="fr-FR" sz="1200" dirty="0">
                          <a:solidFill>
                            <a:schemeClr val="tx1"/>
                          </a:solidFill>
                        </a:rPr>
                        <a:t>11 candidats</a:t>
                      </a:r>
                    </a:p>
                    <a:p>
                      <a:pPr algn="ctr"/>
                      <a:r>
                        <a:rPr lang="fr-FR" sz="1200" dirty="0">
                          <a:solidFill>
                            <a:schemeClr val="tx1"/>
                          </a:solidFill>
                        </a:rPr>
                        <a:t>4 clubs</a:t>
                      </a:r>
                    </a:p>
                  </a:txBody>
                  <a:tcPr anchor="ctr"/>
                </a:tc>
                <a:tc>
                  <a:txBody>
                    <a:bodyPr/>
                    <a:lstStyle/>
                    <a:p>
                      <a:pPr algn="ctr"/>
                      <a:r>
                        <a:rPr lang="fr-FR" sz="1200" dirty="0">
                          <a:solidFill>
                            <a:schemeClr val="tx1"/>
                          </a:solidFill>
                        </a:rPr>
                        <a:t>5 candidats</a:t>
                      </a:r>
                    </a:p>
                    <a:p>
                      <a:pPr algn="ctr"/>
                      <a:r>
                        <a:rPr lang="fr-FR" sz="1200" dirty="0">
                          <a:solidFill>
                            <a:schemeClr val="tx1"/>
                          </a:solidFill>
                        </a:rPr>
                        <a:t>4 clubs</a:t>
                      </a:r>
                    </a:p>
                  </a:txBody>
                  <a:tcPr anchor="ctr"/>
                </a:tc>
                <a:tc>
                  <a:txBody>
                    <a:bodyPr/>
                    <a:lstStyle/>
                    <a:p>
                      <a:pPr algn="ctr"/>
                      <a:endParaRPr lang="fr-FR" sz="1200" dirty="0">
                        <a:solidFill>
                          <a:schemeClr val="tx1"/>
                        </a:solidFill>
                      </a:endParaRPr>
                    </a:p>
                  </a:txBody>
                  <a:tcPr anchor="ctr"/>
                </a:tc>
                <a:extLst>
                  <a:ext uri="{0D108BD9-81ED-4DB2-BD59-A6C34878D82A}">
                    <a16:rowId xmlns:a16="http://schemas.microsoft.com/office/drawing/2014/main" val="1412066895"/>
                  </a:ext>
                </a:extLst>
              </a:tr>
              <a:tr h="370840">
                <a:tc>
                  <a:txBody>
                    <a:bodyPr/>
                    <a:lstStyle/>
                    <a:p>
                      <a:pPr algn="l"/>
                      <a:r>
                        <a:rPr lang="fr-FR" sz="1200" dirty="0"/>
                        <a:t>Stage jeunesse</a:t>
                      </a:r>
                    </a:p>
                  </a:txBody>
                  <a:tcPr anchor="ctr"/>
                </a:tc>
                <a:tc>
                  <a:txBody>
                    <a:bodyPr/>
                    <a:lstStyle/>
                    <a:p>
                      <a:pPr algn="ctr"/>
                      <a:r>
                        <a:rPr lang="fr-FR" sz="1200" dirty="0">
                          <a:solidFill>
                            <a:schemeClr val="tx1"/>
                          </a:solidFill>
                        </a:rPr>
                        <a:t>15 gymnastes</a:t>
                      </a:r>
                    </a:p>
                    <a:p>
                      <a:pPr algn="ctr"/>
                      <a:r>
                        <a:rPr lang="fr-FR" sz="1200" dirty="0">
                          <a:solidFill>
                            <a:schemeClr val="tx1"/>
                          </a:solidFill>
                        </a:rPr>
                        <a:t>6 clubs</a:t>
                      </a:r>
                    </a:p>
                  </a:txBody>
                  <a:tcPr anchor="ctr"/>
                </a:tc>
                <a:tc>
                  <a:txBody>
                    <a:bodyPr/>
                    <a:lstStyle/>
                    <a:p>
                      <a:pPr algn="ctr"/>
                      <a:r>
                        <a:rPr lang="fr-FR" sz="1200" dirty="0">
                          <a:solidFill>
                            <a:schemeClr val="tx1"/>
                          </a:solidFill>
                        </a:rPr>
                        <a:t>16 gymnastes</a:t>
                      </a:r>
                    </a:p>
                    <a:p>
                      <a:pPr algn="ctr"/>
                      <a:r>
                        <a:rPr lang="fr-FR" sz="1200" dirty="0">
                          <a:solidFill>
                            <a:schemeClr val="tx1"/>
                          </a:solidFill>
                        </a:rPr>
                        <a:t>8 clubs</a:t>
                      </a:r>
                    </a:p>
                  </a:txBody>
                  <a:tcPr anchor="ctr"/>
                </a:tc>
                <a:tc>
                  <a:txBody>
                    <a:bodyPr/>
                    <a:lstStyle/>
                    <a:p>
                      <a:pPr algn="ctr"/>
                      <a:r>
                        <a:rPr lang="fr-FR" sz="1200" dirty="0">
                          <a:solidFill>
                            <a:schemeClr val="tx1"/>
                          </a:solidFill>
                        </a:rPr>
                        <a:t>20 gymnastes</a:t>
                      </a:r>
                    </a:p>
                    <a:p>
                      <a:pPr algn="ctr"/>
                      <a:r>
                        <a:rPr lang="fr-FR" sz="1200" dirty="0">
                          <a:solidFill>
                            <a:schemeClr val="tx1"/>
                          </a:solidFill>
                        </a:rPr>
                        <a:t>7clubs</a:t>
                      </a:r>
                    </a:p>
                  </a:txBody>
                  <a:tcPr anchor="ctr"/>
                </a:tc>
                <a:tc>
                  <a:txBody>
                    <a:bodyPr/>
                    <a:lstStyle/>
                    <a:p>
                      <a:pPr algn="ctr"/>
                      <a:r>
                        <a:rPr lang="fr-FR" sz="1200" dirty="0">
                          <a:solidFill>
                            <a:schemeClr val="tx1"/>
                          </a:solidFill>
                        </a:rPr>
                        <a:t>30 gymnastes</a:t>
                      </a:r>
                    </a:p>
                    <a:p>
                      <a:pPr algn="ctr"/>
                      <a:r>
                        <a:rPr lang="fr-FR" sz="1200" dirty="0">
                          <a:solidFill>
                            <a:schemeClr val="tx1"/>
                          </a:solidFill>
                        </a:rPr>
                        <a:t>10 clubs</a:t>
                      </a:r>
                    </a:p>
                  </a:txBody>
                  <a:tcPr anchor="ctr"/>
                </a:tc>
                <a:extLst>
                  <a:ext uri="{0D108BD9-81ED-4DB2-BD59-A6C34878D82A}">
                    <a16:rowId xmlns:a16="http://schemas.microsoft.com/office/drawing/2014/main" val="1040504246"/>
                  </a:ext>
                </a:extLst>
              </a:tr>
              <a:tr h="370840">
                <a:tc>
                  <a:txBody>
                    <a:bodyPr/>
                    <a:lstStyle/>
                    <a:p>
                      <a:pPr algn="l"/>
                      <a:r>
                        <a:rPr lang="fr-FR" sz="1200" dirty="0"/>
                        <a:t>Coupes formations</a:t>
                      </a:r>
                    </a:p>
                  </a:txBody>
                  <a:tcPr anchor="ctr"/>
                </a:tc>
                <a:tc>
                  <a:txBody>
                    <a:bodyPr/>
                    <a:lstStyle/>
                    <a:p>
                      <a:pPr algn="ctr"/>
                      <a:r>
                        <a:rPr lang="fr-FR" sz="1200" dirty="0">
                          <a:solidFill>
                            <a:schemeClr val="tx1"/>
                          </a:solidFill>
                        </a:rPr>
                        <a:t>103 GAF</a:t>
                      </a:r>
                    </a:p>
                    <a:p>
                      <a:pPr algn="ctr"/>
                      <a:r>
                        <a:rPr lang="fr-FR" sz="1200" dirty="0">
                          <a:solidFill>
                            <a:schemeClr val="tx1"/>
                          </a:solidFill>
                        </a:rPr>
                        <a:t>39 GAM</a:t>
                      </a:r>
                    </a:p>
                  </a:txBody>
                  <a:tcPr anchor="ctr"/>
                </a:tc>
                <a:tc>
                  <a:txBody>
                    <a:bodyPr/>
                    <a:lstStyle/>
                    <a:p>
                      <a:pPr algn="ctr"/>
                      <a:r>
                        <a:rPr lang="fr-FR" sz="1200" dirty="0">
                          <a:solidFill>
                            <a:schemeClr val="tx1"/>
                          </a:solidFill>
                        </a:rPr>
                        <a:t>46 GAF</a:t>
                      </a:r>
                    </a:p>
                    <a:p>
                      <a:pPr algn="ctr"/>
                      <a:r>
                        <a:rPr lang="fr-FR" sz="1200" dirty="0">
                          <a:solidFill>
                            <a:schemeClr val="tx1"/>
                          </a:solidFill>
                        </a:rPr>
                        <a:t>24 GAM</a:t>
                      </a:r>
                    </a:p>
                  </a:txBody>
                  <a:tcPr anchor="ctr"/>
                </a:tc>
                <a:tc>
                  <a:txBody>
                    <a:bodyPr/>
                    <a:lstStyle/>
                    <a:p>
                      <a:pPr algn="ctr"/>
                      <a:r>
                        <a:rPr lang="fr-FR" sz="1200" dirty="0">
                          <a:solidFill>
                            <a:schemeClr val="tx1"/>
                          </a:solidFill>
                        </a:rPr>
                        <a:t>64 GAF</a:t>
                      </a:r>
                    </a:p>
                    <a:p>
                      <a:pPr algn="ctr"/>
                      <a:r>
                        <a:rPr lang="fr-FR" sz="1200" dirty="0">
                          <a:solidFill>
                            <a:schemeClr val="tx1"/>
                          </a:solidFill>
                        </a:rPr>
                        <a:t>22 GAM</a:t>
                      </a:r>
                    </a:p>
                  </a:txBody>
                  <a:tcPr anchor="ctr"/>
                </a:tc>
                <a:tc>
                  <a:txBody>
                    <a:bodyPr/>
                    <a:lstStyle/>
                    <a:p>
                      <a:pPr algn="ctr"/>
                      <a:r>
                        <a:rPr lang="fr-FR" sz="1200" dirty="0">
                          <a:solidFill>
                            <a:schemeClr val="tx1"/>
                          </a:solidFill>
                        </a:rPr>
                        <a:t>102 GAF</a:t>
                      </a:r>
                    </a:p>
                    <a:p>
                      <a:pPr algn="ctr"/>
                      <a:r>
                        <a:rPr lang="fr-FR" sz="1200" dirty="0">
                          <a:solidFill>
                            <a:schemeClr val="tx1"/>
                          </a:solidFill>
                        </a:rPr>
                        <a:t>19 GAM</a:t>
                      </a:r>
                    </a:p>
                  </a:txBody>
                  <a:tcPr anchor="ctr"/>
                </a:tc>
                <a:extLst>
                  <a:ext uri="{0D108BD9-81ED-4DB2-BD59-A6C34878D82A}">
                    <a16:rowId xmlns:a16="http://schemas.microsoft.com/office/drawing/2014/main" val="667556374"/>
                  </a:ext>
                </a:extLst>
              </a:tr>
              <a:tr h="370840">
                <a:tc>
                  <a:txBody>
                    <a:bodyPr/>
                    <a:lstStyle/>
                    <a:p>
                      <a:pPr algn="l"/>
                      <a:r>
                        <a:rPr lang="fr-FR" sz="1200" dirty="0"/>
                        <a:t>aérobic</a:t>
                      </a:r>
                    </a:p>
                  </a:txBody>
                  <a:tcPr anchor="ctr"/>
                </a:tc>
                <a:tc>
                  <a:txBody>
                    <a:bodyPr/>
                    <a:lstStyle/>
                    <a:p>
                      <a:pPr algn="ctr"/>
                      <a:endParaRPr lang="fr-FR" sz="1200" dirty="0">
                        <a:solidFill>
                          <a:schemeClr val="tx1"/>
                        </a:solidFill>
                      </a:endParaRPr>
                    </a:p>
                  </a:txBody>
                  <a:tcPr anchor="ctr"/>
                </a:tc>
                <a:tc>
                  <a:txBody>
                    <a:bodyPr/>
                    <a:lstStyle/>
                    <a:p>
                      <a:pPr algn="ctr"/>
                      <a:r>
                        <a:rPr lang="fr-FR" sz="1200" dirty="0">
                          <a:solidFill>
                            <a:schemeClr val="tx1"/>
                          </a:solidFill>
                        </a:rPr>
                        <a:t>44 Gymnastes</a:t>
                      </a:r>
                    </a:p>
                    <a:p>
                      <a:pPr algn="ctr"/>
                      <a:r>
                        <a:rPr lang="fr-FR" sz="1200" dirty="0">
                          <a:solidFill>
                            <a:schemeClr val="tx1"/>
                          </a:solidFill>
                        </a:rPr>
                        <a:t>3 clubs </a:t>
                      </a:r>
                    </a:p>
                  </a:txBody>
                  <a:tcPr anchor="ctr"/>
                </a:tc>
                <a:tc>
                  <a:txBody>
                    <a:bodyPr/>
                    <a:lstStyle/>
                    <a:p>
                      <a:pPr algn="ctr"/>
                      <a:r>
                        <a:rPr lang="fr-FR" sz="1200" dirty="0">
                          <a:solidFill>
                            <a:schemeClr val="tx1"/>
                          </a:solidFill>
                        </a:rPr>
                        <a:t>40 gymnastes</a:t>
                      </a:r>
                    </a:p>
                    <a:p>
                      <a:pPr algn="ctr"/>
                      <a:r>
                        <a:rPr lang="fr-FR" sz="1200" dirty="0">
                          <a:solidFill>
                            <a:schemeClr val="tx1"/>
                          </a:solidFill>
                        </a:rPr>
                        <a:t>3 clubs</a:t>
                      </a:r>
                    </a:p>
                  </a:txBody>
                  <a:tcPr anchor="ctr"/>
                </a:tc>
                <a:tc>
                  <a:txBody>
                    <a:bodyPr/>
                    <a:lstStyle/>
                    <a:p>
                      <a:pPr algn="ctr"/>
                      <a:endParaRPr lang="fr-FR" sz="1200" dirty="0">
                        <a:solidFill>
                          <a:schemeClr val="tx1"/>
                        </a:solidFill>
                      </a:endParaRPr>
                    </a:p>
                  </a:txBody>
                  <a:tcPr anchor="ctr"/>
                </a:tc>
                <a:extLst>
                  <a:ext uri="{0D108BD9-81ED-4DB2-BD59-A6C34878D82A}">
                    <a16:rowId xmlns:a16="http://schemas.microsoft.com/office/drawing/2014/main" val="1838115664"/>
                  </a:ext>
                </a:extLst>
              </a:tr>
              <a:tr h="370840">
                <a:tc>
                  <a:txBody>
                    <a:bodyPr/>
                    <a:lstStyle/>
                    <a:p>
                      <a:pPr algn="l"/>
                      <a:r>
                        <a:rPr lang="fr-FR" sz="1200" dirty="0"/>
                        <a:t>Animateurs débutants</a:t>
                      </a:r>
                    </a:p>
                  </a:txBody>
                  <a:tcPr anchor="ctr"/>
                </a:tc>
                <a:tc>
                  <a:txBody>
                    <a:bodyPr/>
                    <a:lstStyle/>
                    <a:p>
                      <a:pPr algn="ctr"/>
                      <a:endParaRPr lang="fr-FR" sz="1200" dirty="0"/>
                    </a:p>
                  </a:txBody>
                  <a:tcPr anchor="ctr"/>
                </a:tc>
                <a:tc>
                  <a:txBody>
                    <a:bodyPr/>
                    <a:lstStyle/>
                    <a:p>
                      <a:pPr algn="ctr"/>
                      <a:endParaRPr lang="fr-FR" sz="1200" dirty="0"/>
                    </a:p>
                  </a:txBody>
                  <a:tcPr anchor="ctr"/>
                </a:tc>
                <a:tc>
                  <a:txBody>
                    <a:bodyPr/>
                    <a:lstStyle/>
                    <a:p>
                      <a:pPr algn="ctr"/>
                      <a:endParaRPr lang="fr-FR" sz="1200" dirty="0"/>
                    </a:p>
                  </a:txBody>
                  <a:tcPr anchor="ctr"/>
                </a:tc>
                <a:tc>
                  <a:txBody>
                    <a:bodyPr/>
                    <a:lstStyle/>
                    <a:p>
                      <a:pPr algn="ctr"/>
                      <a:r>
                        <a:rPr lang="fr-FR" sz="1200" dirty="0"/>
                        <a:t>33 entraineurs</a:t>
                      </a:r>
                    </a:p>
                    <a:p>
                      <a:pPr algn="ctr"/>
                      <a:r>
                        <a:rPr lang="fr-FR" sz="1200" dirty="0"/>
                        <a:t>7 clubs</a:t>
                      </a:r>
                    </a:p>
                  </a:txBody>
                  <a:tcPr anchor="ctr"/>
                </a:tc>
                <a:extLst>
                  <a:ext uri="{0D108BD9-81ED-4DB2-BD59-A6C34878D82A}">
                    <a16:rowId xmlns:a16="http://schemas.microsoft.com/office/drawing/2014/main" val="121114832"/>
                  </a:ext>
                </a:extLst>
              </a:tr>
            </a:tbl>
          </a:graphicData>
        </a:graphic>
      </p:graphicFrame>
      <p:grpSp>
        <p:nvGrpSpPr>
          <p:cNvPr id="9" name="Groupe 8">
            <a:extLst>
              <a:ext uri="{FF2B5EF4-FFF2-40B4-BE49-F238E27FC236}">
                <a16:creationId xmlns:a16="http://schemas.microsoft.com/office/drawing/2014/main" id="{D6C1A100-7C88-46BF-A357-15B990AE311F}"/>
              </a:ext>
            </a:extLst>
          </p:cNvPr>
          <p:cNvGrpSpPr/>
          <p:nvPr/>
        </p:nvGrpSpPr>
        <p:grpSpPr>
          <a:xfrm>
            <a:off x="1043608" y="738492"/>
            <a:ext cx="1296144" cy="349421"/>
            <a:chOff x="1187624" y="483518"/>
            <a:chExt cx="1296144" cy="349421"/>
          </a:xfrm>
        </p:grpSpPr>
        <p:cxnSp>
          <p:nvCxnSpPr>
            <p:cNvPr id="4" name="Connecteur droit 3">
              <a:extLst>
                <a:ext uri="{FF2B5EF4-FFF2-40B4-BE49-F238E27FC236}">
                  <a16:creationId xmlns:a16="http://schemas.microsoft.com/office/drawing/2014/main" id="{98993307-A93A-4D9D-A9A0-38F105608763}"/>
                </a:ext>
              </a:extLst>
            </p:cNvPr>
            <p:cNvCxnSpPr>
              <a:cxnSpLocks/>
            </p:cNvCxnSpPr>
            <p:nvPr/>
          </p:nvCxnSpPr>
          <p:spPr>
            <a:xfrm>
              <a:off x="1187624" y="483518"/>
              <a:ext cx="1296144" cy="349421"/>
            </a:xfrm>
            <a:prstGeom prst="line">
              <a:avLst/>
            </a:prstGeom>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7A75773D-DCB9-479B-BB43-59F742199AA4}"/>
                </a:ext>
              </a:extLst>
            </p:cNvPr>
            <p:cNvSpPr txBox="1"/>
            <p:nvPr/>
          </p:nvSpPr>
          <p:spPr>
            <a:xfrm>
              <a:off x="1858271" y="493794"/>
              <a:ext cx="576064" cy="215444"/>
            </a:xfrm>
            <a:prstGeom prst="rect">
              <a:avLst/>
            </a:prstGeom>
            <a:noFill/>
          </p:spPr>
          <p:txBody>
            <a:bodyPr wrap="square" rtlCol="0">
              <a:spAutoFit/>
            </a:bodyPr>
            <a:lstStyle/>
            <a:p>
              <a:r>
                <a:rPr lang="fr-FR" sz="800" dirty="0"/>
                <a:t>Année</a:t>
              </a:r>
            </a:p>
          </p:txBody>
        </p:sp>
        <p:sp>
          <p:nvSpPr>
            <p:cNvPr id="8" name="ZoneTexte 7">
              <a:extLst>
                <a:ext uri="{FF2B5EF4-FFF2-40B4-BE49-F238E27FC236}">
                  <a16:creationId xmlns:a16="http://schemas.microsoft.com/office/drawing/2014/main" id="{7B5DA606-74E9-45C8-BD14-C5BE705E261D}"/>
                </a:ext>
              </a:extLst>
            </p:cNvPr>
            <p:cNvSpPr txBox="1"/>
            <p:nvPr/>
          </p:nvSpPr>
          <p:spPr>
            <a:xfrm>
              <a:off x="1259632" y="617495"/>
              <a:ext cx="598639" cy="215444"/>
            </a:xfrm>
            <a:prstGeom prst="rect">
              <a:avLst/>
            </a:prstGeom>
            <a:noFill/>
          </p:spPr>
          <p:txBody>
            <a:bodyPr wrap="square" rtlCol="0">
              <a:spAutoFit/>
            </a:bodyPr>
            <a:lstStyle/>
            <a:p>
              <a:r>
                <a:rPr lang="fr-FR" sz="800" dirty="0"/>
                <a:t>Activité</a:t>
              </a:r>
            </a:p>
          </p:txBody>
        </p:sp>
      </p:grpSp>
      <p:sp>
        <p:nvSpPr>
          <p:cNvPr id="10" name="ZoneTexte 9">
            <a:extLst>
              <a:ext uri="{FF2B5EF4-FFF2-40B4-BE49-F238E27FC236}">
                <a16:creationId xmlns:a16="http://schemas.microsoft.com/office/drawing/2014/main" id="{7EDB7299-F1CF-460F-968D-611DD9BD3078}"/>
              </a:ext>
            </a:extLst>
          </p:cNvPr>
          <p:cNvSpPr txBox="1"/>
          <p:nvPr/>
        </p:nvSpPr>
        <p:spPr>
          <a:xfrm>
            <a:off x="1403648" y="206317"/>
            <a:ext cx="5328592" cy="400110"/>
          </a:xfrm>
          <a:prstGeom prst="rect">
            <a:avLst/>
          </a:prstGeom>
          <a:noFill/>
        </p:spPr>
        <p:txBody>
          <a:bodyPr wrap="square" rtlCol="0">
            <a:spAutoFit/>
          </a:bodyPr>
          <a:lstStyle/>
          <a:p>
            <a:pPr algn="ctr"/>
            <a:r>
              <a:rPr lang="fr-FR" sz="2000" b="1" cap="all" dirty="0"/>
              <a:t>Rapport technique mandat 2016/2020</a:t>
            </a:r>
          </a:p>
        </p:txBody>
      </p:sp>
    </p:spTree>
    <p:extLst>
      <p:ext uri="{BB962C8B-B14F-4D97-AF65-F5344CB8AC3E}">
        <p14:creationId xmlns:p14="http://schemas.microsoft.com/office/powerpoint/2010/main" val="261801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78C8341-B57C-483B-B9C7-1689E9877951}"/>
              </a:ext>
            </a:extLst>
          </p:cNvPr>
          <p:cNvSpPr txBox="1"/>
          <p:nvPr/>
        </p:nvSpPr>
        <p:spPr>
          <a:xfrm>
            <a:off x="1259632" y="265460"/>
            <a:ext cx="5400600" cy="4247317"/>
          </a:xfrm>
          <a:prstGeom prst="rect">
            <a:avLst/>
          </a:prstGeom>
          <a:noFill/>
        </p:spPr>
        <p:txBody>
          <a:bodyPr wrap="square" rtlCol="0">
            <a:spAutoFit/>
          </a:bodyPr>
          <a:lstStyle/>
          <a:p>
            <a:pPr algn="ctr"/>
            <a:r>
              <a:rPr lang="fr-FR" b="1" u="sng" dirty="0"/>
              <a:t>Les autres actions:</a:t>
            </a:r>
          </a:p>
          <a:p>
            <a:endParaRPr lang="fr-FR" dirty="0"/>
          </a:p>
          <a:p>
            <a:r>
              <a:rPr lang="fr-FR" b="1" dirty="0"/>
              <a:t>Sentez-vous sport:</a:t>
            </a:r>
            <a:r>
              <a:rPr lang="fr-FR" dirty="0"/>
              <a:t> </a:t>
            </a:r>
          </a:p>
          <a:p>
            <a:r>
              <a:rPr lang="fr-FR" dirty="0"/>
              <a:t>un événement sportif conduit par le CDOS. </a:t>
            </a:r>
          </a:p>
          <a:p>
            <a:r>
              <a:rPr lang="fr-FR" dirty="0"/>
              <a:t>Une grande majorité de sport est représenté, c’est un moyen de faire découvrir les activités et d’informer les personnes qui sont en recherche de clubs. </a:t>
            </a:r>
          </a:p>
          <a:p>
            <a:r>
              <a:rPr lang="fr-FR" dirty="0"/>
              <a:t>Il se déroule en Septembre sur le site des machines de l’Ile à Nantes. </a:t>
            </a:r>
          </a:p>
          <a:p>
            <a:endParaRPr lang="fr-FR" dirty="0"/>
          </a:p>
          <a:p>
            <a:r>
              <a:rPr lang="fr-FR" b="1" dirty="0"/>
              <a:t>Triathlon:</a:t>
            </a:r>
          </a:p>
          <a:p>
            <a:r>
              <a:rPr lang="fr-FR" dirty="0"/>
              <a:t>Événement sportif scolaire mis en œuvre par le conseil départemental généralement en Juin.</a:t>
            </a:r>
          </a:p>
          <a:p>
            <a:r>
              <a:rPr lang="fr-FR" dirty="0"/>
              <a:t>Cela permet de faire découvrir des sports aux élèves par le biais des ateliers</a:t>
            </a:r>
            <a:r>
              <a:rPr lang="fr-FR" dirty="0">
                <a:solidFill>
                  <a:srgbClr val="FF0000"/>
                </a:solidFill>
              </a:rPr>
              <a:t>.</a:t>
            </a:r>
          </a:p>
        </p:txBody>
      </p:sp>
      <p:pic>
        <p:nvPicPr>
          <p:cNvPr id="4" name="Image 3">
            <a:extLst>
              <a:ext uri="{FF2B5EF4-FFF2-40B4-BE49-F238E27FC236}">
                <a16:creationId xmlns:a16="http://schemas.microsoft.com/office/drawing/2014/main" id="{3E8033FC-6187-44D2-B5BF-47F380B7EC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2495" y="1203598"/>
            <a:ext cx="2048228" cy="1152128"/>
          </a:xfrm>
          <a:prstGeom prst="rect">
            <a:avLst/>
          </a:prstGeom>
        </p:spPr>
      </p:pic>
    </p:spTree>
    <p:extLst>
      <p:ext uri="{BB962C8B-B14F-4D97-AF65-F5344CB8AC3E}">
        <p14:creationId xmlns:p14="http://schemas.microsoft.com/office/powerpoint/2010/main" val="222538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DEE3062-4DF4-49E5-B97C-4FD58230436B}"/>
              </a:ext>
            </a:extLst>
          </p:cNvPr>
          <p:cNvSpPr txBox="1"/>
          <p:nvPr/>
        </p:nvSpPr>
        <p:spPr>
          <a:xfrm>
            <a:off x="1187624" y="195486"/>
            <a:ext cx="5788618" cy="369332"/>
          </a:xfrm>
          <a:prstGeom prst="rect">
            <a:avLst/>
          </a:prstGeom>
          <a:noFill/>
        </p:spPr>
        <p:txBody>
          <a:bodyPr wrap="square" rtlCol="0">
            <a:spAutoFit/>
          </a:bodyPr>
          <a:lstStyle/>
          <a:p>
            <a:r>
              <a:rPr lang="fr-FR" b="1" dirty="0" err="1"/>
              <a:t>Eurogym</a:t>
            </a:r>
            <a:endParaRPr lang="fr-FR" dirty="0"/>
          </a:p>
        </p:txBody>
      </p:sp>
      <p:pic>
        <p:nvPicPr>
          <p:cNvPr id="4" name="Image 3">
            <a:extLst>
              <a:ext uri="{FF2B5EF4-FFF2-40B4-BE49-F238E27FC236}">
                <a16:creationId xmlns:a16="http://schemas.microsoft.com/office/drawing/2014/main" id="{95D3F23D-BEA7-4382-910A-8779F72AC56E}"/>
              </a:ext>
            </a:extLst>
          </p:cNvPr>
          <p:cNvPicPr>
            <a:picLocks noChangeAspect="1"/>
          </p:cNvPicPr>
          <p:nvPr/>
        </p:nvPicPr>
        <p:blipFill rotWithShape="1">
          <a:blip r:embed="rId2"/>
          <a:srcRect l="11418" t="17955" r="11511" b="18710"/>
          <a:stretch/>
        </p:blipFill>
        <p:spPr>
          <a:xfrm>
            <a:off x="1187624" y="3405966"/>
            <a:ext cx="2360113" cy="1225877"/>
          </a:xfrm>
          <a:prstGeom prst="rect">
            <a:avLst/>
          </a:prstGeom>
        </p:spPr>
      </p:pic>
      <p:pic>
        <p:nvPicPr>
          <p:cNvPr id="5" name="Image 4">
            <a:extLst>
              <a:ext uri="{FF2B5EF4-FFF2-40B4-BE49-F238E27FC236}">
                <a16:creationId xmlns:a16="http://schemas.microsoft.com/office/drawing/2014/main" id="{B357210B-3089-482F-A8A7-D32EBD55338A}"/>
              </a:ext>
            </a:extLst>
          </p:cNvPr>
          <p:cNvPicPr>
            <a:picLocks noChangeAspect="1"/>
          </p:cNvPicPr>
          <p:nvPr/>
        </p:nvPicPr>
        <p:blipFill>
          <a:blip r:embed="rId3"/>
          <a:stretch>
            <a:fillRect/>
          </a:stretch>
        </p:blipFill>
        <p:spPr>
          <a:xfrm>
            <a:off x="5596265" y="2482213"/>
            <a:ext cx="1825895" cy="1237551"/>
          </a:xfrm>
          <a:prstGeom prst="rect">
            <a:avLst/>
          </a:prstGeom>
        </p:spPr>
      </p:pic>
      <p:sp>
        <p:nvSpPr>
          <p:cNvPr id="7" name="ZoneTexte 6">
            <a:extLst>
              <a:ext uri="{FF2B5EF4-FFF2-40B4-BE49-F238E27FC236}">
                <a16:creationId xmlns:a16="http://schemas.microsoft.com/office/drawing/2014/main" id="{19CCFE41-DC2E-46A0-AFEC-AF6CE5ACE68A}"/>
              </a:ext>
            </a:extLst>
          </p:cNvPr>
          <p:cNvSpPr txBox="1"/>
          <p:nvPr/>
        </p:nvSpPr>
        <p:spPr>
          <a:xfrm>
            <a:off x="5464074" y="3710695"/>
            <a:ext cx="3024336" cy="1200329"/>
          </a:xfrm>
          <a:prstGeom prst="rect">
            <a:avLst/>
          </a:prstGeom>
          <a:noFill/>
        </p:spPr>
        <p:txBody>
          <a:bodyPr wrap="square" rtlCol="0">
            <a:spAutoFit/>
          </a:bodyPr>
          <a:lstStyle/>
          <a:p>
            <a:r>
              <a:rPr lang="fr-FR" dirty="0"/>
              <a:t>Clubs participants:</a:t>
            </a:r>
          </a:p>
          <a:p>
            <a:r>
              <a:rPr lang="fr-FR" dirty="0"/>
              <a:t>Léo-Lagrange Nantes</a:t>
            </a:r>
          </a:p>
          <a:p>
            <a:r>
              <a:rPr lang="fr-FR" dirty="0"/>
              <a:t>UMP Saint-Nazaire </a:t>
            </a:r>
          </a:p>
          <a:p>
            <a:r>
              <a:rPr lang="fr-FR" dirty="0"/>
              <a:t>USJA Carquefou</a:t>
            </a:r>
          </a:p>
        </p:txBody>
      </p:sp>
      <p:sp>
        <p:nvSpPr>
          <p:cNvPr id="8" name="ZoneTexte 7">
            <a:extLst>
              <a:ext uri="{FF2B5EF4-FFF2-40B4-BE49-F238E27FC236}">
                <a16:creationId xmlns:a16="http://schemas.microsoft.com/office/drawing/2014/main" id="{455406EB-7936-427A-A29B-BD058B32C7AD}"/>
              </a:ext>
            </a:extLst>
          </p:cNvPr>
          <p:cNvSpPr txBox="1"/>
          <p:nvPr/>
        </p:nvSpPr>
        <p:spPr>
          <a:xfrm>
            <a:off x="1187624" y="2759635"/>
            <a:ext cx="2504128" cy="646331"/>
          </a:xfrm>
          <a:prstGeom prst="rect">
            <a:avLst/>
          </a:prstGeom>
          <a:noFill/>
        </p:spPr>
        <p:txBody>
          <a:bodyPr wrap="square" rtlCol="0">
            <a:spAutoFit/>
          </a:bodyPr>
          <a:lstStyle/>
          <a:p>
            <a:r>
              <a:rPr lang="fr-FR" dirty="0"/>
              <a:t>Club participant:</a:t>
            </a:r>
          </a:p>
          <a:p>
            <a:r>
              <a:rPr lang="fr-FR" dirty="0"/>
              <a:t>Léo-Lagrange</a:t>
            </a:r>
          </a:p>
        </p:txBody>
      </p:sp>
      <p:sp>
        <p:nvSpPr>
          <p:cNvPr id="9" name="ZoneTexte 8">
            <a:extLst>
              <a:ext uri="{FF2B5EF4-FFF2-40B4-BE49-F238E27FC236}">
                <a16:creationId xmlns:a16="http://schemas.microsoft.com/office/drawing/2014/main" id="{4F78DC76-C254-474B-BCF7-A247DAF2F845}"/>
              </a:ext>
            </a:extLst>
          </p:cNvPr>
          <p:cNvSpPr txBox="1"/>
          <p:nvPr/>
        </p:nvSpPr>
        <p:spPr>
          <a:xfrm>
            <a:off x="1187624" y="548208"/>
            <a:ext cx="6234536" cy="1815882"/>
          </a:xfrm>
          <a:prstGeom prst="rect">
            <a:avLst/>
          </a:prstGeom>
          <a:noFill/>
        </p:spPr>
        <p:txBody>
          <a:bodyPr wrap="square" rtlCol="0">
            <a:spAutoFit/>
          </a:bodyPr>
          <a:lstStyle/>
          <a:p>
            <a:r>
              <a:rPr lang="fr-FR" sz="1400" dirty="0"/>
              <a:t>Evénement sportif européen qui rassemble des jeunes de 12 à 18 ans sur 6 jours. Cela a lieu tous les 2 ans.</a:t>
            </a:r>
          </a:p>
          <a:p>
            <a:r>
              <a:rPr lang="fr-FR" sz="1400" dirty="0"/>
              <a:t>Les participants y présentent leur routine et découvrent différentes activités (workshops), défilent en tenue officielle et assistent au spectacle lors de la cérémonie d’ouverture et de clôture.</a:t>
            </a:r>
          </a:p>
          <a:p>
            <a:endParaRPr lang="fr-FR" sz="1400" dirty="0"/>
          </a:p>
          <a:p>
            <a:r>
              <a:rPr lang="fr-FR" sz="1400" b="1" dirty="0"/>
              <a:t>Le comité départemental accompagne les clubs dans leur démarches et les soutient</a:t>
            </a:r>
            <a:r>
              <a:rPr lang="fr-FR" sz="1400" dirty="0"/>
              <a:t>.</a:t>
            </a:r>
          </a:p>
        </p:txBody>
      </p:sp>
    </p:spTree>
    <p:extLst>
      <p:ext uri="{BB962C8B-B14F-4D97-AF65-F5344CB8AC3E}">
        <p14:creationId xmlns:p14="http://schemas.microsoft.com/office/powerpoint/2010/main" val="386597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6641441-DC87-4087-A43C-47299A765BCD}"/>
              </a:ext>
            </a:extLst>
          </p:cNvPr>
          <p:cNvSpPr txBox="1"/>
          <p:nvPr/>
        </p:nvSpPr>
        <p:spPr>
          <a:xfrm>
            <a:off x="1135832" y="195486"/>
            <a:ext cx="6120680" cy="400110"/>
          </a:xfrm>
          <a:prstGeom prst="rect">
            <a:avLst/>
          </a:prstGeom>
          <a:noFill/>
        </p:spPr>
        <p:txBody>
          <a:bodyPr wrap="square" rtlCol="0">
            <a:spAutoFit/>
          </a:bodyPr>
          <a:lstStyle/>
          <a:p>
            <a:pPr algn="ctr"/>
            <a:r>
              <a:rPr lang="fr-FR" sz="2000" b="1" cap="all" dirty="0"/>
              <a:t>RAPPORT COMPETITIF MANDAT 2016/2020</a:t>
            </a:r>
          </a:p>
        </p:txBody>
      </p:sp>
      <p:graphicFrame>
        <p:nvGraphicFramePr>
          <p:cNvPr id="3" name="Tableau 3">
            <a:extLst>
              <a:ext uri="{FF2B5EF4-FFF2-40B4-BE49-F238E27FC236}">
                <a16:creationId xmlns:a16="http://schemas.microsoft.com/office/drawing/2014/main" id="{D8565FC5-1D44-45BD-9FE6-D77F1C2C9947}"/>
              </a:ext>
            </a:extLst>
          </p:cNvPr>
          <p:cNvGraphicFramePr>
            <a:graphicFrameLocks noGrp="1"/>
          </p:cNvGraphicFramePr>
          <p:nvPr>
            <p:extLst>
              <p:ext uri="{D42A27DB-BD31-4B8C-83A1-F6EECF244321}">
                <p14:modId xmlns:p14="http://schemas.microsoft.com/office/powerpoint/2010/main" val="257978831"/>
              </p:ext>
            </p:extLst>
          </p:nvPr>
        </p:nvGraphicFramePr>
        <p:xfrm>
          <a:off x="971600" y="812397"/>
          <a:ext cx="7056785" cy="2225040"/>
        </p:xfrm>
        <a:graphic>
          <a:graphicData uri="http://schemas.openxmlformats.org/drawingml/2006/table">
            <a:tbl>
              <a:tblPr firstRow="1" bandRow="1">
                <a:tableStyleId>{F5AB1C69-6EDB-4FF4-983F-18BD219EF322}</a:tableStyleId>
              </a:tblPr>
              <a:tblGrid>
                <a:gridCol w="1446257">
                  <a:extLst>
                    <a:ext uri="{9D8B030D-6E8A-4147-A177-3AD203B41FA5}">
                      <a16:colId xmlns:a16="http://schemas.microsoft.com/office/drawing/2014/main" val="2416270854"/>
                    </a:ext>
                  </a:extLst>
                </a:gridCol>
                <a:gridCol w="701316">
                  <a:extLst>
                    <a:ext uri="{9D8B030D-6E8A-4147-A177-3AD203B41FA5}">
                      <a16:colId xmlns:a16="http://schemas.microsoft.com/office/drawing/2014/main" val="3034098257"/>
                    </a:ext>
                  </a:extLst>
                </a:gridCol>
                <a:gridCol w="701316">
                  <a:extLst>
                    <a:ext uri="{9D8B030D-6E8A-4147-A177-3AD203B41FA5}">
                      <a16:colId xmlns:a16="http://schemas.microsoft.com/office/drawing/2014/main" val="1699909462"/>
                    </a:ext>
                  </a:extLst>
                </a:gridCol>
                <a:gridCol w="701316">
                  <a:extLst>
                    <a:ext uri="{9D8B030D-6E8A-4147-A177-3AD203B41FA5}">
                      <a16:colId xmlns:a16="http://schemas.microsoft.com/office/drawing/2014/main" val="4075396801"/>
                    </a:ext>
                  </a:extLst>
                </a:gridCol>
                <a:gridCol w="701316">
                  <a:extLst>
                    <a:ext uri="{9D8B030D-6E8A-4147-A177-3AD203B41FA5}">
                      <a16:colId xmlns:a16="http://schemas.microsoft.com/office/drawing/2014/main" val="785603880"/>
                    </a:ext>
                  </a:extLst>
                </a:gridCol>
                <a:gridCol w="701316">
                  <a:extLst>
                    <a:ext uri="{9D8B030D-6E8A-4147-A177-3AD203B41FA5}">
                      <a16:colId xmlns:a16="http://schemas.microsoft.com/office/drawing/2014/main" val="3990720696"/>
                    </a:ext>
                  </a:extLst>
                </a:gridCol>
                <a:gridCol w="701316">
                  <a:extLst>
                    <a:ext uri="{9D8B030D-6E8A-4147-A177-3AD203B41FA5}">
                      <a16:colId xmlns:a16="http://schemas.microsoft.com/office/drawing/2014/main" val="3714777172"/>
                    </a:ext>
                  </a:extLst>
                </a:gridCol>
                <a:gridCol w="701316">
                  <a:extLst>
                    <a:ext uri="{9D8B030D-6E8A-4147-A177-3AD203B41FA5}">
                      <a16:colId xmlns:a16="http://schemas.microsoft.com/office/drawing/2014/main" val="2881915732"/>
                    </a:ext>
                  </a:extLst>
                </a:gridCol>
                <a:gridCol w="701316">
                  <a:extLst>
                    <a:ext uri="{9D8B030D-6E8A-4147-A177-3AD203B41FA5}">
                      <a16:colId xmlns:a16="http://schemas.microsoft.com/office/drawing/2014/main" val="2097115471"/>
                    </a:ext>
                  </a:extLst>
                </a:gridCol>
              </a:tblGrid>
              <a:tr h="370840">
                <a:tc>
                  <a:txBody>
                    <a:bodyPr/>
                    <a:lstStyle/>
                    <a:p>
                      <a:endParaRPr lang="fr-FR" dirty="0"/>
                    </a:p>
                  </a:txBody>
                  <a:tcPr/>
                </a:tc>
                <a:tc gridSpan="2">
                  <a:txBody>
                    <a:bodyPr/>
                    <a:lstStyle/>
                    <a:p>
                      <a:pPr algn="ctr"/>
                      <a:r>
                        <a:rPr lang="fr-FR" dirty="0"/>
                        <a:t>2016/2017</a:t>
                      </a:r>
                    </a:p>
                  </a:txBody>
                  <a:tcPr anchor="ctr"/>
                </a:tc>
                <a:tc hMerge="1">
                  <a:txBody>
                    <a:bodyPr/>
                    <a:lstStyle/>
                    <a:p>
                      <a:endParaRPr lang="fr-FR"/>
                    </a:p>
                  </a:txBody>
                  <a:tcPr/>
                </a:tc>
                <a:tc gridSpan="2">
                  <a:txBody>
                    <a:bodyPr/>
                    <a:lstStyle/>
                    <a:p>
                      <a:pPr algn="ctr"/>
                      <a:r>
                        <a:rPr lang="fr-FR" dirty="0"/>
                        <a:t>2017/2018</a:t>
                      </a:r>
                    </a:p>
                  </a:txBody>
                  <a:tcPr anchor="ctr"/>
                </a:tc>
                <a:tc hMerge="1">
                  <a:txBody>
                    <a:bodyPr/>
                    <a:lstStyle/>
                    <a:p>
                      <a:endParaRPr lang="fr-FR"/>
                    </a:p>
                  </a:txBody>
                  <a:tcPr/>
                </a:tc>
                <a:tc gridSpan="2">
                  <a:txBody>
                    <a:bodyPr/>
                    <a:lstStyle/>
                    <a:p>
                      <a:pPr algn="ctr"/>
                      <a:r>
                        <a:rPr lang="fr-FR" dirty="0"/>
                        <a:t>2018/2019</a:t>
                      </a:r>
                    </a:p>
                  </a:txBody>
                  <a:tcPr anchor="ctr"/>
                </a:tc>
                <a:tc hMerge="1">
                  <a:txBody>
                    <a:bodyPr/>
                    <a:lstStyle/>
                    <a:p>
                      <a:endParaRPr lang="fr-FR"/>
                    </a:p>
                  </a:txBody>
                  <a:tcPr/>
                </a:tc>
                <a:tc gridSpan="2">
                  <a:txBody>
                    <a:bodyPr/>
                    <a:lstStyle/>
                    <a:p>
                      <a:pPr algn="ctr"/>
                      <a:r>
                        <a:rPr lang="fr-FR" dirty="0"/>
                        <a:t>2019/2020</a:t>
                      </a:r>
                    </a:p>
                  </a:txBody>
                  <a:tcPr anchor="ctr"/>
                </a:tc>
                <a:tc hMerge="1">
                  <a:txBody>
                    <a:bodyPr/>
                    <a:lstStyle/>
                    <a:p>
                      <a:endParaRPr lang="fr-FR"/>
                    </a:p>
                  </a:txBody>
                  <a:tcPr/>
                </a:tc>
                <a:extLst>
                  <a:ext uri="{0D108BD9-81ED-4DB2-BD59-A6C34878D82A}">
                    <a16:rowId xmlns:a16="http://schemas.microsoft.com/office/drawing/2014/main" val="39094339"/>
                  </a:ext>
                </a:extLst>
              </a:tr>
              <a:tr h="370840">
                <a:tc>
                  <a:txBody>
                    <a:bodyPr/>
                    <a:lstStyle/>
                    <a:p>
                      <a:pPr algn="ctr"/>
                      <a:r>
                        <a:rPr lang="fr-FR" sz="1400" dirty="0"/>
                        <a:t>engagements</a:t>
                      </a:r>
                    </a:p>
                  </a:txBody>
                  <a:tcPr anchor="ctr"/>
                </a:tc>
                <a:tc>
                  <a:txBody>
                    <a:bodyPr/>
                    <a:lstStyle/>
                    <a:p>
                      <a:pPr algn="ctr"/>
                      <a:r>
                        <a:rPr lang="fr-FR" sz="900" b="1" dirty="0"/>
                        <a:t>Equipes </a:t>
                      </a:r>
                    </a:p>
                  </a:txBody>
                  <a:tcPr anchor="ctr"/>
                </a:tc>
                <a:tc>
                  <a:txBody>
                    <a:bodyPr/>
                    <a:lstStyle/>
                    <a:p>
                      <a:pPr algn="ctr"/>
                      <a:r>
                        <a:rPr lang="fr-FR" sz="800" b="1" dirty="0"/>
                        <a:t>individuels</a:t>
                      </a:r>
                    </a:p>
                  </a:txBody>
                  <a:tcPr anchor="ctr"/>
                </a:tc>
                <a:tc>
                  <a:txBody>
                    <a:bodyPr/>
                    <a:lstStyle/>
                    <a:p>
                      <a:pPr algn="ctr"/>
                      <a:r>
                        <a:rPr lang="fr-FR" sz="900" b="1" dirty="0"/>
                        <a:t>Equipes </a:t>
                      </a:r>
                    </a:p>
                  </a:txBody>
                  <a:tcPr anchor="ctr"/>
                </a:tc>
                <a:tc>
                  <a:txBody>
                    <a:bodyPr/>
                    <a:lstStyle/>
                    <a:p>
                      <a:pPr algn="ctr"/>
                      <a:r>
                        <a:rPr lang="fr-FR" sz="800" b="1" dirty="0"/>
                        <a:t>individuels</a:t>
                      </a:r>
                    </a:p>
                  </a:txBody>
                  <a:tcPr anchor="ctr"/>
                </a:tc>
                <a:tc>
                  <a:txBody>
                    <a:bodyPr/>
                    <a:lstStyle/>
                    <a:p>
                      <a:pPr algn="ctr"/>
                      <a:r>
                        <a:rPr lang="fr-FR" sz="900" b="1" dirty="0"/>
                        <a:t>Equipes </a:t>
                      </a:r>
                    </a:p>
                  </a:txBody>
                  <a:tcPr anchor="ctr"/>
                </a:tc>
                <a:tc>
                  <a:txBody>
                    <a:bodyPr/>
                    <a:lstStyle/>
                    <a:p>
                      <a:pPr algn="ctr"/>
                      <a:r>
                        <a:rPr lang="fr-FR" sz="800" b="1" dirty="0"/>
                        <a:t>individuels</a:t>
                      </a:r>
                    </a:p>
                  </a:txBody>
                  <a:tcPr anchor="ctr"/>
                </a:tc>
                <a:tc>
                  <a:txBody>
                    <a:bodyPr/>
                    <a:lstStyle/>
                    <a:p>
                      <a:pPr algn="ctr"/>
                      <a:r>
                        <a:rPr lang="fr-FR" sz="900" b="1" dirty="0"/>
                        <a:t>Equipes </a:t>
                      </a:r>
                    </a:p>
                  </a:txBody>
                  <a:tcPr anchor="ctr"/>
                </a:tc>
                <a:tc>
                  <a:txBody>
                    <a:bodyPr/>
                    <a:lstStyle/>
                    <a:p>
                      <a:pPr algn="ctr"/>
                      <a:r>
                        <a:rPr lang="fr-FR" sz="800" b="1" dirty="0"/>
                        <a:t>individuels</a:t>
                      </a:r>
                    </a:p>
                  </a:txBody>
                  <a:tcPr anchor="ctr"/>
                </a:tc>
                <a:extLst>
                  <a:ext uri="{0D108BD9-81ED-4DB2-BD59-A6C34878D82A}">
                    <a16:rowId xmlns:a16="http://schemas.microsoft.com/office/drawing/2014/main" val="1218964024"/>
                  </a:ext>
                </a:extLst>
              </a:tr>
              <a:tr h="370840">
                <a:tc>
                  <a:txBody>
                    <a:bodyPr/>
                    <a:lstStyle/>
                    <a:p>
                      <a:r>
                        <a:rPr lang="fr-FR" dirty="0"/>
                        <a:t>GAF</a:t>
                      </a:r>
                    </a:p>
                  </a:txBody>
                  <a:tcPr/>
                </a:tc>
                <a:tc>
                  <a:txBody>
                    <a:bodyPr/>
                    <a:lstStyle/>
                    <a:p>
                      <a:pPr algn="ctr"/>
                      <a:r>
                        <a:rPr lang="fr-FR" sz="1200" dirty="0"/>
                        <a:t>127</a:t>
                      </a:r>
                    </a:p>
                  </a:txBody>
                  <a:tcPr anchor="ctr"/>
                </a:tc>
                <a:tc>
                  <a:txBody>
                    <a:bodyPr/>
                    <a:lstStyle/>
                    <a:p>
                      <a:pPr algn="ctr"/>
                      <a:r>
                        <a:rPr lang="fr-FR" sz="1200" dirty="0"/>
                        <a:t>339</a:t>
                      </a:r>
                    </a:p>
                  </a:txBody>
                  <a:tcPr anchor="ctr"/>
                </a:tc>
                <a:tc>
                  <a:txBody>
                    <a:bodyPr/>
                    <a:lstStyle/>
                    <a:p>
                      <a:pPr algn="ctr"/>
                      <a:r>
                        <a:rPr lang="fr-FR" sz="1200" dirty="0"/>
                        <a:t>172</a:t>
                      </a:r>
                    </a:p>
                  </a:txBody>
                  <a:tcPr anchor="ctr"/>
                </a:tc>
                <a:tc>
                  <a:txBody>
                    <a:bodyPr/>
                    <a:lstStyle/>
                    <a:p>
                      <a:pPr algn="ctr"/>
                      <a:r>
                        <a:rPr lang="fr-FR" sz="1200" dirty="0"/>
                        <a:t>86</a:t>
                      </a:r>
                    </a:p>
                  </a:txBody>
                  <a:tcPr anchor="ctr"/>
                </a:tc>
                <a:tc>
                  <a:txBody>
                    <a:bodyPr/>
                    <a:lstStyle/>
                    <a:p>
                      <a:pPr algn="ctr"/>
                      <a:r>
                        <a:rPr lang="fr-FR" sz="1200" dirty="0"/>
                        <a:t>187</a:t>
                      </a:r>
                    </a:p>
                  </a:txBody>
                  <a:tcPr anchor="ctr"/>
                </a:tc>
                <a:tc>
                  <a:txBody>
                    <a:bodyPr/>
                    <a:lstStyle/>
                    <a:p>
                      <a:pPr algn="ctr"/>
                      <a:r>
                        <a:rPr lang="fr-FR" sz="1200" dirty="0"/>
                        <a:t>114</a:t>
                      </a:r>
                    </a:p>
                  </a:txBody>
                  <a:tcPr anchor="ctr"/>
                </a:tc>
                <a:tc>
                  <a:txBody>
                    <a:bodyPr/>
                    <a:lstStyle/>
                    <a:p>
                      <a:pPr algn="ctr"/>
                      <a:r>
                        <a:rPr lang="fr-FR" sz="1200" dirty="0"/>
                        <a:t>194</a:t>
                      </a:r>
                    </a:p>
                  </a:txBody>
                  <a:tcPr anchor="ctr"/>
                </a:tc>
                <a:tc>
                  <a:txBody>
                    <a:bodyPr/>
                    <a:lstStyle/>
                    <a:p>
                      <a:pPr algn="ctr"/>
                      <a:r>
                        <a:rPr lang="fr-FR" sz="1200" dirty="0"/>
                        <a:t>362</a:t>
                      </a:r>
                    </a:p>
                  </a:txBody>
                  <a:tcPr anchor="ctr"/>
                </a:tc>
                <a:extLst>
                  <a:ext uri="{0D108BD9-81ED-4DB2-BD59-A6C34878D82A}">
                    <a16:rowId xmlns:a16="http://schemas.microsoft.com/office/drawing/2014/main" val="2188007187"/>
                  </a:ext>
                </a:extLst>
              </a:tr>
              <a:tr h="370840">
                <a:tc>
                  <a:txBody>
                    <a:bodyPr/>
                    <a:lstStyle/>
                    <a:p>
                      <a:r>
                        <a:rPr lang="fr-FR" dirty="0"/>
                        <a:t>GAM</a:t>
                      </a:r>
                    </a:p>
                  </a:txBody>
                  <a:tcPr/>
                </a:tc>
                <a:tc>
                  <a:txBody>
                    <a:bodyPr/>
                    <a:lstStyle/>
                    <a:p>
                      <a:pPr algn="ctr"/>
                      <a:r>
                        <a:rPr lang="fr-FR" sz="1200" dirty="0"/>
                        <a:t>25</a:t>
                      </a:r>
                    </a:p>
                  </a:txBody>
                  <a:tcPr anchor="ctr"/>
                </a:tc>
                <a:tc>
                  <a:txBody>
                    <a:bodyPr/>
                    <a:lstStyle/>
                    <a:p>
                      <a:pPr algn="ctr"/>
                      <a:r>
                        <a:rPr lang="fr-FR" sz="1200" dirty="0"/>
                        <a:t>53</a:t>
                      </a:r>
                    </a:p>
                  </a:txBody>
                  <a:tcPr anchor="ctr"/>
                </a:tc>
                <a:tc>
                  <a:txBody>
                    <a:bodyPr/>
                    <a:lstStyle/>
                    <a:p>
                      <a:pPr algn="ctr"/>
                      <a:r>
                        <a:rPr lang="fr-FR" sz="1200" dirty="0"/>
                        <a:t>26</a:t>
                      </a:r>
                    </a:p>
                  </a:txBody>
                  <a:tcPr anchor="ctr"/>
                </a:tc>
                <a:tc>
                  <a:txBody>
                    <a:bodyPr/>
                    <a:lstStyle/>
                    <a:p>
                      <a:pPr algn="ctr"/>
                      <a:r>
                        <a:rPr lang="fr-FR" sz="1200" dirty="0"/>
                        <a:t>54</a:t>
                      </a:r>
                    </a:p>
                  </a:txBody>
                  <a:tcPr anchor="ctr"/>
                </a:tc>
                <a:tc>
                  <a:txBody>
                    <a:bodyPr/>
                    <a:lstStyle/>
                    <a:p>
                      <a:pPr algn="ctr"/>
                      <a:r>
                        <a:rPr lang="fr-FR" sz="1200"/>
                        <a:t>24</a:t>
                      </a:r>
                      <a:endParaRPr lang="fr-FR" sz="1200" dirty="0"/>
                    </a:p>
                  </a:txBody>
                  <a:tcPr anchor="ctr"/>
                </a:tc>
                <a:tc>
                  <a:txBody>
                    <a:bodyPr/>
                    <a:lstStyle/>
                    <a:p>
                      <a:pPr algn="ctr"/>
                      <a:r>
                        <a:rPr lang="fr-FR" sz="1200" dirty="0"/>
                        <a:t>64</a:t>
                      </a:r>
                    </a:p>
                  </a:txBody>
                  <a:tcPr anchor="ctr"/>
                </a:tc>
                <a:tc>
                  <a:txBody>
                    <a:bodyPr/>
                    <a:lstStyle/>
                    <a:p>
                      <a:pPr algn="ctr"/>
                      <a:r>
                        <a:rPr lang="fr-FR" sz="1200" dirty="0"/>
                        <a:t>33</a:t>
                      </a:r>
                    </a:p>
                  </a:txBody>
                  <a:tcPr anchor="ctr"/>
                </a:tc>
                <a:tc>
                  <a:txBody>
                    <a:bodyPr/>
                    <a:lstStyle/>
                    <a:p>
                      <a:pPr algn="ctr"/>
                      <a:r>
                        <a:rPr lang="fr-FR" sz="1200" dirty="0"/>
                        <a:t>71</a:t>
                      </a:r>
                    </a:p>
                  </a:txBody>
                  <a:tcPr anchor="ctr"/>
                </a:tc>
                <a:extLst>
                  <a:ext uri="{0D108BD9-81ED-4DB2-BD59-A6C34878D82A}">
                    <a16:rowId xmlns:a16="http://schemas.microsoft.com/office/drawing/2014/main" val="500708998"/>
                  </a:ext>
                </a:extLst>
              </a:tr>
              <a:tr h="370840">
                <a:tc>
                  <a:txBody>
                    <a:bodyPr/>
                    <a:lstStyle/>
                    <a:p>
                      <a:r>
                        <a:rPr lang="fr-FR" dirty="0"/>
                        <a:t>GR</a:t>
                      </a:r>
                    </a:p>
                  </a:txBody>
                  <a:tcPr/>
                </a:tc>
                <a:tc>
                  <a:txBody>
                    <a:bodyPr/>
                    <a:lstStyle/>
                    <a:p>
                      <a:pPr algn="ctr"/>
                      <a:r>
                        <a:rPr lang="fr-FR" sz="1200" dirty="0"/>
                        <a:t>72</a:t>
                      </a:r>
                    </a:p>
                  </a:txBody>
                  <a:tcPr anchor="ctr"/>
                </a:tc>
                <a:tc>
                  <a:txBody>
                    <a:bodyPr/>
                    <a:lstStyle/>
                    <a:p>
                      <a:pPr algn="ctr"/>
                      <a:r>
                        <a:rPr lang="fr-FR" sz="1200" dirty="0"/>
                        <a:t>50</a:t>
                      </a:r>
                    </a:p>
                  </a:txBody>
                  <a:tcPr anchor="ctr"/>
                </a:tc>
                <a:tc>
                  <a:txBody>
                    <a:bodyPr/>
                    <a:lstStyle/>
                    <a:p>
                      <a:pPr algn="ctr"/>
                      <a:r>
                        <a:rPr lang="fr-FR" sz="1200" dirty="0"/>
                        <a:t>66</a:t>
                      </a:r>
                    </a:p>
                  </a:txBody>
                  <a:tcPr anchor="ctr"/>
                </a:tc>
                <a:tc>
                  <a:txBody>
                    <a:bodyPr/>
                    <a:lstStyle/>
                    <a:p>
                      <a:pPr algn="ctr"/>
                      <a:r>
                        <a:rPr lang="fr-FR" sz="1200" dirty="0"/>
                        <a:t>38</a:t>
                      </a:r>
                    </a:p>
                  </a:txBody>
                  <a:tcPr anchor="ctr"/>
                </a:tc>
                <a:tc>
                  <a:txBody>
                    <a:bodyPr/>
                    <a:lstStyle/>
                    <a:p>
                      <a:pPr algn="ctr"/>
                      <a:r>
                        <a:rPr lang="fr-FR" sz="1200" dirty="0"/>
                        <a:t>66</a:t>
                      </a:r>
                    </a:p>
                  </a:txBody>
                  <a:tcPr anchor="ctr"/>
                </a:tc>
                <a:tc>
                  <a:txBody>
                    <a:bodyPr/>
                    <a:lstStyle/>
                    <a:p>
                      <a:pPr algn="ctr"/>
                      <a:r>
                        <a:rPr lang="fr-FR" sz="1200" dirty="0">
                          <a:solidFill>
                            <a:schemeClr val="tx1"/>
                          </a:solidFill>
                        </a:rPr>
                        <a:t>44</a:t>
                      </a:r>
                    </a:p>
                  </a:txBody>
                  <a:tcPr anchor="ctr"/>
                </a:tc>
                <a:tc>
                  <a:txBody>
                    <a:bodyPr/>
                    <a:lstStyle/>
                    <a:p>
                      <a:pPr algn="ctr"/>
                      <a:r>
                        <a:rPr lang="fr-FR" sz="1200" dirty="0"/>
                        <a:t>70</a:t>
                      </a:r>
                    </a:p>
                  </a:txBody>
                  <a:tcPr anchor="ctr"/>
                </a:tc>
                <a:tc>
                  <a:txBody>
                    <a:bodyPr/>
                    <a:lstStyle/>
                    <a:p>
                      <a:pPr algn="ctr"/>
                      <a:r>
                        <a:rPr lang="fr-FR" sz="1200" dirty="0"/>
                        <a:t>52</a:t>
                      </a:r>
                    </a:p>
                  </a:txBody>
                  <a:tcPr anchor="ctr"/>
                </a:tc>
                <a:extLst>
                  <a:ext uri="{0D108BD9-81ED-4DB2-BD59-A6C34878D82A}">
                    <a16:rowId xmlns:a16="http://schemas.microsoft.com/office/drawing/2014/main" val="2366716701"/>
                  </a:ext>
                </a:extLst>
              </a:tr>
              <a:tr h="370840">
                <a:tc>
                  <a:txBody>
                    <a:bodyPr/>
                    <a:lstStyle/>
                    <a:p>
                      <a:r>
                        <a:rPr lang="fr-FR" dirty="0"/>
                        <a:t>AEROBIC</a:t>
                      </a:r>
                    </a:p>
                  </a:txBody>
                  <a:tcPr/>
                </a:tc>
                <a:tc>
                  <a:txBody>
                    <a:bodyPr/>
                    <a:lstStyle/>
                    <a:p>
                      <a:pPr algn="ctr"/>
                      <a:r>
                        <a:rPr lang="fr-FR" sz="1200" dirty="0"/>
                        <a:t>10</a:t>
                      </a:r>
                    </a:p>
                  </a:txBody>
                  <a:tcPr anchor="ctr"/>
                </a:tc>
                <a:tc>
                  <a:txBody>
                    <a:bodyPr/>
                    <a:lstStyle/>
                    <a:p>
                      <a:pPr algn="ctr"/>
                      <a:r>
                        <a:rPr lang="fr-FR" sz="1200" dirty="0"/>
                        <a:t>10</a:t>
                      </a:r>
                    </a:p>
                  </a:txBody>
                  <a:tcPr anchor="ctr"/>
                </a:tc>
                <a:tc>
                  <a:txBody>
                    <a:bodyPr/>
                    <a:lstStyle/>
                    <a:p>
                      <a:pPr algn="ctr"/>
                      <a:endParaRPr lang="fr-FR" sz="1200" dirty="0"/>
                    </a:p>
                  </a:txBody>
                  <a:tcPr anchor="ctr"/>
                </a:tc>
                <a:tc>
                  <a:txBody>
                    <a:bodyPr/>
                    <a:lstStyle/>
                    <a:p>
                      <a:pPr algn="ctr"/>
                      <a:endParaRPr lang="fr-FR" sz="1200" dirty="0"/>
                    </a:p>
                  </a:txBody>
                  <a:tcPr anchor="ctr"/>
                </a:tc>
                <a:tc>
                  <a:txBody>
                    <a:bodyPr/>
                    <a:lstStyle/>
                    <a:p>
                      <a:pPr algn="ctr"/>
                      <a:endParaRPr lang="fr-FR" sz="1200" dirty="0"/>
                    </a:p>
                  </a:txBody>
                  <a:tcPr anchor="ctr"/>
                </a:tc>
                <a:tc>
                  <a:txBody>
                    <a:bodyPr/>
                    <a:lstStyle/>
                    <a:p>
                      <a:pPr algn="ctr"/>
                      <a:endParaRPr lang="fr-FR" sz="1200" dirty="0"/>
                    </a:p>
                  </a:txBody>
                  <a:tcPr anchor="ctr"/>
                </a:tc>
                <a:tc>
                  <a:txBody>
                    <a:bodyPr/>
                    <a:lstStyle/>
                    <a:p>
                      <a:pPr algn="ctr"/>
                      <a:endParaRPr lang="fr-FR" sz="1200" dirty="0"/>
                    </a:p>
                  </a:txBody>
                  <a:tcPr anchor="ctr"/>
                </a:tc>
                <a:tc>
                  <a:txBody>
                    <a:bodyPr/>
                    <a:lstStyle/>
                    <a:p>
                      <a:pPr algn="ctr"/>
                      <a:endParaRPr lang="fr-FR" sz="1200" dirty="0"/>
                    </a:p>
                  </a:txBody>
                  <a:tcPr anchor="ctr"/>
                </a:tc>
                <a:extLst>
                  <a:ext uri="{0D108BD9-81ED-4DB2-BD59-A6C34878D82A}">
                    <a16:rowId xmlns:a16="http://schemas.microsoft.com/office/drawing/2014/main" val="3937249031"/>
                  </a:ext>
                </a:extLst>
              </a:tr>
            </a:tbl>
          </a:graphicData>
        </a:graphic>
      </p:graphicFrame>
      <p:sp>
        <p:nvSpPr>
          <p:cNvPr id="4" name="ZoneTexte 3">
            <a:extLst>
              <a:ext uri="{FF2B5EF4-FFF2-40B4-BE49-F238E27FC236}">
                <a16:creationId xmlns:a16="http://schemas.microsoft.com/office/drawing/2014/main" id="{73B629D2-45A9-4E4E-9F7A-1EF6BF33A80C}"/>
              </a:ext>
            </a:extLst>
          </p:cNvPr>
          <p:cNvSpPr txBox="1"/>
          <p:nvPr/>
        </p:nvSpPr>
        <p:spPr>
          <a:xfrm>
            <a:off x="1135832" y="4227934"/>
            <a:ext cx="1347936" cy="369332"/>
          </a:xfrm>
          <a:prstGeom prst="rect">
            <a:avLst/>
          </a:prstGeom>
          <a:noFill/>
        </p:spPr>
        <p:txBody>
          <a:bodyPr wrap="square" rtlCol="0">
            <a:spAutoFit/>
          </a:bodyPr>
          <a:lstStyle/>
          <a:p>
            <a:pPr marL="0" marR="0" indent="0" algn="l" rtl="0" eaLnBrk="1" fontAlgn="auto" latinLnBrk="0" hangingPunct="1">
              <a:spcBef>
                <a:spcPts val="0"/>
              </a:spcBef>
              <a:spcAft>
                <a:spcPts val="0"/>
              </a:spcAft>
            </a:pPr>
            <a:endParaRPr lang="fr-FR" sz="1800" b="0" i="0" u="none" strike="noStrike" dirty="0">
              <a:effectLst/>
              <a:latin typeface="Arial" panose="020B0604020202020204" pitchFamily="34" charset="0"/>
            </a:endParaRPr>
          </a:p>
        </p:txBody>
      </p:sp>
      <p:sp>
        <p:nvSpPr>
          <p:cNvPr id="6" name="ZoneTexte 5">
            <a:extLst>
              <a:ext uri="{FF2B5EF4-FFF2-40B4-BE49-F238E27FC236}">
                <a16:creationId xmlns:a16="http://schemas.microsoft.com/office/drawing/2014/main" id="{620D7999-0EED-4997-9B4D-3CC60B6C6EE2}"/>
              </a:ext>
            </a:extLst>
          </p:cNvPr>
          <p:cNvSpPr txBox="1"/>
          <p:nvPr/>
        </p:nvSpPr>
        <p:spPr>
          <a:xfrm>
            <a:off x="899592" y="3037437"/>
            <a:ext cx="7056785" cy="2123658"/>
          </a:xfrm>
          <a:prstGeom prst="rect">
            <a:avLst/>
          </a:prstGeom>
          <a:noFill/>
        </p:spPr>
        <p:txBody>
          <a:bodyPr wrap="square" rtlCol="0">
            <a:spAutoFit/>
          </a:bodyPr>
          <a:lstStyle/>
          <a:p>
            <a:r>
              <a:rPr lang="fr-FR" sz="1200" dirty="0"/>
              <a:t>Durant ce mandat, nous pouvons constater la régularité des engagements dans les disciplines GAM/GAF et GR.</a:t>
            </a:r>
          </a:p>
          <a:p>
            <a:r>
              <a:rPr lang="fr-FR" sz="1200" dirty="0"/>
              <a:t>L’aérobic, la Gym Acro et la Team gym, ayant peu d’engagés, n’ont pas d’étape départementale. Afin de les faire connaître, ses équipes viennent faire des démonstrations sur les compétitions en fonction de leur disponibilité.</a:t>
            </a:r>
          </a:p>
          <a:p>
            <a:r>
              <a:rPr lang="fr-FR" sz="1200" dirty="0"/>
              <a:t>Au fil du mandat, les clubs sont de moins en moins à se positionner sur les compétitions faute de bénévoles, ce qui obligent certains clubs à en organiser plusieurs sur la même année, au risque d’un essoufflement de leur bénévoles. Nous les en remercions.</a:t>
            </a:r>
          </a:p>
          <a:p>
            <a:r>
              <a:rPr lang="fr-FR" sz="1200" dirty="0"/>
              <a:t>Cette année fût réduite mais la plupart des compétitions ont eu lieues. Le comité départemental a dû annuler les Trophées fédérales B GAM et GAF, les individuelles fédérales A GAF, les performances régionales GAF et les finales départementales fédérales A et B GAF.</a:t>
            </a:r>
          </a:p>
          <a:p>
            <a:r>
              <a:rPr lang="fr-FR" sz="1200" dirty="0"/>
              <a:t>Pour toutes ces manifestations, le comité départemental remercie les personnes ayant donné de leur temps parfois plusieurs fois dans la même année.</a:t>
            </a:r>
            <a:endParaRPr lang="fr-FR" sz="1400" dirty="0"/>
          </a:p>
        </p:txBody>
      </p:sp>
    </p:spTree>
    <p:extLst>
      <p:ext uri="{BB962C8B-B14F-4D97-AF65-F5344CB8AC3E}">
        <p14:creationId xmlns:p14="http://schemas.microsoft.com/office/powerpoint/2010/main" val="664024224"/>
      </p:ext>
    </p:extLst>
  </p:cSld>
  <p:clrMapOvr>
    <a:masterClrMapping/>
  </p:clrMapOvr>
</p:sld>
</file>

<file path=ppt/theme/theme1.xml><?xml version="1.0" encoding="utf-8"?>
<a:theme xmlns:a="http://schemas.openxmlformats.org/drawingml/2006/main" name="Thème Office">
  <a:themeElements>
    <a:clrScheme name="CD 44">
      <a:dk1>
        <a:sysClr val="windowText" lastClr="000000"/>
      </a:dk1>
      <a:lt1>
        <a:sysClr val="window" lastClr="FFFFFF"/>
      </a:lt1>
      <a:dk2>
        <a:srgbClr val="FEDA00"/>
      </a:dk2>
      <a:lt2>
        <a:srgbClr val="F69E24"/>
      </a:lt2>
      <a:accent1>
        <a:srgbClr val="009D9C"/>
      </a:accent1>
      <a:accent2>
        <a:srgbClr val="940093"/>
      </a:accent2>
      <a:accent3>
        <a:srgbClr val="FF00A0"/>
      </a:accent3>
      <a:accent4>
        <a:srgbClr val="81C949"/>
      </a:accent4>
      <a:accent5>
        <a:srgbClr val="4BACC6"/>
      </a:accent5>
      <a:accent6>
        <a:srgbClr val="144C99"/>
      </a:accent6>
      <a:hlink>
        <a:srgbClr val="E5495D"/>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CD44 2020 doc de W</Template>
  <TotalTime>0</TotalTime>
  <Words>522</Words>
  <Application>Microsoft Office PowerPoint</Application>
  <PresentationFormat>Affichage à l'écran (16:9)</PresentationFormat>
  <Paragraphs>133</Paragraphs>
  <Slides>5</Slides>
  <Notes>0</Notes>
  <HiddenSlides>0</HiddenSlides>
  <MMClips>0</MMClips>
  <ScaleCrop>false</ScaleCrop>
  <HeadingPairs>
    <vt:vector size="6" baseType="variant">
      <vt:variant>
        <vt:lpstr>Polices utilisées</vt:lpstr>
      </vt:variant>
      <vt:variant>
        <vt:i4>3</vt:i4>
      </vt:variant>
      <vt:variant>
        <vt:lpstr>Thème</vt:lpstr>
      </vt:variant>
      <vt:variant>
        <vt:i4>6</vt:i4>
      </vt:variant>
      <vt:variant>
        <vt:lpstr>Titres des diapositives</vt:lpstr>
      </vt:variant>
      <vt:variant>
        <vt:i4>5</vt:i4>
      </vt:variant>
    </vt:vector>
  </HeadingPairs>
  <TitlesOfParts>
    <vt:vector size="14" baseType="lpstr">
      <vt:lpstr>Arial</vt:lpstr>
      <vt:lpstr>Arial Rounded MT Bold</vt:lpstr>
      <vt:lpstr>Calibri</vt:lpstr>
      <vt:lpstr>Thème Office</vt:lpstr>
      <vt:lpstr>Conception personnalisée</vt:lpstr>
      <vt:lpstr>1_Conception personnalisée</vt:lpstr>
      <vt:lpstr>2_Conception personnalisée</vt:lpstr>
      <vt:lpstr>3_Conception personnalisée</vt:lpstr>
      <vt:lpstr>4_Conception personnalisée</vt:lpstr>
      <vt:lpstr>Présentation PowerPoint</vt:lpstr>
      <vt:lpstr>Présentation PowerPoint</vt:lpstr>
      <vt:lpstr>Présentation PowerPoint</vt:lpstr>
      <vt:lpstr>Présentation PowerPoint</vt:lpstr>
      <vt:lpstr>Présentation PowerPoint</vt:lpstr>
    </vt:vector>
  </TitlesOfParts>
  <Company>Pôle Emploi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Marie-Annick Rouleau</dc:creator>
  <cp:lastModifiedBy>Marie-Annick Rouleau</cp:lastModifiedBy>
  <cp:revision>46</cp:revision>
  <dcterms:created xsi:type="dcterms:W3CDTF">2020-09-06T20:31:48Z</dcterms:created>
  <dcterms:modified xsi:type="dcterms:W3CDTF">2020-09-26T17:11:10Z</dcterms:modified>
</cp:coreProperties>
</file>